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92" r:id="rId3"/>
    <p:sldId id="267" r:id="rId4"/>
    <p:sldId id="268" r:id="rId5"/>
    <p:sldId id="301" r:id="rId6"/>
    <p:sldId id="269" r:id="rId7"/>
    <p:sldId id="299" r:id="rId8"/>
    <p:sldId id="273" r:id="rId9"/>
    <p:sldId id="302" r:id="rId10"/>
    <p:sldId id="276" r:id="rId11"/>
    <p:sldId id="304" r:id="rId12"/>
    <p:sldId id="282" r:id="rId13"/>
    <p:sldId id="290" r:id="rId14"/>
    <p:sldId id="278" r:id="rId15"/>
    <p:sldId id="291" r:id="rId16"/>
    <p:sldId id="280" r:id="rId17"/>
    <p:sldId id="296" r:id="rId18"/>
    <p:sldId id="283" r:id="rId19"/>
    <p:sldId id="286" r:id="rId20"/>
    <p:sldId id="29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9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AF9A61-94DC-4330-AB04-7643721889F7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492730-ECF0-42C0-AF17-E46343C90BDC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itchFamily="34" charset="0"/>
            </a:rPr>
            <a:t>5 клас</a:t>
          </a:r>
          <a:endParaRPr lang="ru-RU" sz="1600" dirty="0">
            <a:solidFill>
              <a:schemeClr val="bg1"/>
            </a:solidFill>
            <a:latin typeface="Arial Black" pitchFamily="34" charset="0"/>
          </a:endParaRPr>
        </a:p>
      </dgm:t>
    </dgm:pt>
    <dgm:pt modelId="{12CA3E4F-F09B-4D3C-93DD-5A19D6128612}" type="parTrans" cxnId="{FD93CE68-4412-434D-A959-D4D5A60E617A}">
      <dgm:prSet/>
      <dgm:spPr/>
      <dgm:t>
        <a:bodyPr/>
        <a:lstStyle/>
        <a:p>
          <a:endParaRPr lang="ru-RU"/>
        </a:p>
      </dgm:t>
    </dgm:pt>
    <dgm:pt modelId="{0C5ACD83-F1D9-470C-A90F-FE0C366DCBB4}" type="sibTrans" cxnId="{FD93CE68-4412-434D-A959-D4D5A60E617A}">
      <dgm:prSet/>
      <dgm:spPr/>
      <dgm:t>
        <a:bodyPr/>
        <a:lstStyle/>
        <a:p>
          <a:endParaRPr lang="ru-RU"/>
        </a:p>
      </dgm:t>
    </dgm:pt>
    <dgm:pt modelId="{57553F64-0E0F-4B48-9A5E-A3BCD079736D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«Осінь», «Опалий першим лист осінній…»,  «Дівчинка     стоїть побіля брами».</a:t>
          </a:r>
          <a:endParaRPr lang="ru-RU" sz="1600" dirty="0">
            <a:solidFill>
              <a:schemeClr val="bg1"/>
            </a:solidFill>
            <a:latin typeface="Arial Black" pitchFamily="34" charset="0"/>
          </a:endParaRPr>
        </a:p>
      </dgm:t>
    </dgm:pt>
    <dgm:pt modelId="{D7965A37-BC26-4391-9776-595842B3962E}" type="parTrans" cxnId="{D2D513F3-5BD9-4CD9-9C9F-75E3FBBE3EFB}">
      <dgm:prSet/>
      <dgm:spPr/>
      <dgm:t>
        <a:bodyPr/>
        <a:lstStyle/>
        <a:p>
          <a:endParaRPr lang="ru-RU"/>
        </a:p>
      </dgm:t>
    </dgm:pt>
    <dgm:pt modelId="{86AD7C5B-704F-42E7-A942-C68F00F25DCE}" type="sibTrans" cxnId="{D2D513F3-5BD9-4CD9-9C9F-75E3FBBE3EFB}">
      <dgm:prSet/>
      <dgm:spPr/>
      <dgm:t>
        <a:bodyPr/>
        <a:lstStyle/>
        <a:p>
          <a:endParaRPr lang="ru-RU"/>
        </a:p>
      </dgm:t>
    </dgm:pt>
    <dgm:pt modelId="{B1FD3EE7-3057-4FC5-BE02-EF57EA8FADDA}">
      <dgm:prSet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 «Коли настала тиша».</a:t>
          </a:r>
          <a:endParaRPr lang="uk-UA" sz="1600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594158B7-7276-47C4-8411-77215D16E8A1}" type="parTrans" cxnId="{9863264F-1C38-48F7-8B82-CE31C4D5542C}">
      <dgm:prSet/>
      <dgm:spPr/>
      <dgm:t>
        <a:bodyPr/>
        <a:lstStyle/>
        <a:p>
          <a:endParaRPr lang="ru-RU"/>
        </a:p>
      </dgm:t>
    </dgm:pt>
    <dgm:pt modelId="{582B94D8-948E-48A2-8C29-E4E03842BB9F}" type="sibTrans" cxnId="{9863264F-1C38-48F7-8B82-CE31C4D5542C}">
      <dgm:prSet/>
      <dgm:spPr/>
      <dgm:t>
        <a:bodyPr/>
        <a:lstStyle/>
        <a:p>
          <a:endParaRPr lang="ru-RU"/>
        </a:p>
      </dgm:t>
    </dgm:pt>
    <dgm:pt modelId="{4D8A649C-9EE5-4224-B721-EF9C636C3E72}">
      <dgm:prSet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«Неопалима висота». </a:t>
          </a:r>
          <a:endParaRPr lang="uk-UA" sz="1600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12D511CD-28DE-48D4-ACAD-4EBE4728674E}" type="parTrans" cxnId="{7E9A295E-6E6E-4BE7-B419-700D4B6156DA}">
      <dgm:prSet/>
      <dgm:spPr/>
      <dgm:t>
        <a:bodyPr/>
        <a:lstStyle/>
        <a:p>
          <a:endParaRPr lang="ru-RU"/>
        </a:p>
      </dgm:t>
    </dgm:pt>
    <dgm:pt modelId="{7272FA59-5353-4406-B9D7-DD7A111FB13C}" type="sibTrans" cxnId="{7E9A295E-6E6E-4BE7-B419-700D4B6156DA}">
      <dgm:prSet/>
      <dgm:spPr/>
      <dgm:t>
        <a:bodyPr/>
        <a:lstStyle/>
        <a:p>
          <a:endParaRPr lang="ru-RU"/>
        </a:p>
      </dgm:t>
    </dgm:pt>
    <dgm:pt modelId="{00CDB6F2-A093-45C9-9ADC-5455A2492ED8}">
      <dgm:prSet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«На весіллі».</a:t>
          </a:r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endParaRPr lang="uk-UA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732F1180-65EF-4504-9B91-91486DBADF48}" type="parTrans" cxnId="{B100C957-F2EA-404C-B716-3425988BE6D5}">
      <dgm:prSet/>
      <dgm:spPr/>
      <dgm:t>
        <a:bodyPr/>
        <a:lstStyle/>
        <a:p>
          <a:endParaRPr lang="ru-RU"/>
        </a:p>
      </dgm:t>
    </dgm:pt>
    <dgm:pt modelId="{B2DC90A2-843E-450D-B6B4-2C6FEEE59A70}" type="sibTrans" cxnId="{B100C957-F2EA-404C-B716-3425988BE6D5}">
      <dgm:prSet/>
      <dgm:spPr/>
      <dgm:t>
        <a:bodyPr/>
        <a:lstStyle/>
        <a:p>
          <a:endParaRPr lang="ru-RU"/>
        </a:p>
      </dgm:t>
    </dgm:pt>
    <dgm:pt modelId="{0BB466E1-F6C2-452D-948A-20608EE93304}">
      <dgm:prSet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 «Вечірній сніг»</a:t>
          </a:r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,  </a:t>
          </a:r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«Гординя»</a:t>
          </a:r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. </a:t>
          </a:r>
          <a:endParaRPr lang="uk-UA" sz="1600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54747A-8ADC-4286-BCCE-86AC4514ECEB}" type="parTrans" cxnId="{1EFAEF10-5441-4300-909F-D475055C58BF}">
      <dgm:prSet/>
      <dgm:spPr/>
      <dgm:t>
        <a:bodyPr/>
        <a:lstStyle/>
        <a:p>
          <a:endParaRPr lang="ru-RU"/>
        </a:p>
      </dgm:t>
    </dgm:pt>
    <dgm:pt modelId="{96E1C279-70E5-4FC0-B1DA-CF780496BB1C}" type="sibTrans" cxnId="{1EFAEF10-5441-4300-909F-D475055C58BF}">
      <dgm:prSet/>
      <dgm:spPr/>
      <dgm:t>
        <a:bodyPr/>
        <a:lstStyle/>
        <a:p>
          <a:endParaRPr lang="ru-RU"/>
        </a:p>
      </dgm:t>
    </dgm:pt>
    <dgm:pt modelId="{A18F4300-2907-405C-B9C6-6762D2CD7688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itchFamily="34" charset="0"/>
            </a:rPr>
            <a:t>6 </a:t>
          </a:r>
          <a:endParaRPr lang="ru-RU" sz="1600" dirty="0">
            <a:solidFill>
              <a:schemeClr val="bg1"/>
            </a:solidFill>
            <a:latin typeface="Arial Black" pitchFamily="34" charset="0"/>
          </a:endParaRPr>
        </a:p>
      </dgm:t>
    </dgm:pt>
    <dgm:pt modelId="{B52C8173-E595-467F-A264-8F8F9C786A53}" type="parTrans" cxnId="{270F52D1-7421-4096-81EC-CABC44064590}">
      <dgm:prSet/>
      <dgm:spPr/>
      <dgm:t>
        <a:bodyPr/>
        <a:lstStyle/>
        <a:p>
          <a:endParaRPr lang="ru-RU"/>
        </a:p>
      </dgm:t>
    </dgm:pt>
    <dgm:pt modelId="{857EFE4A-7491-4CFE-9C89-6063204DA19A}" type="sibTrans" cxnId="{270F52D1-7421-4096-81EC-CABC44064590}">
      <dgm:prSet/>
      <dgm:spPr/>
      <dgm:t>
        <a:bodyPr/>
        <a:lstStyle/>
        <a:p>
          <a:endParaRPr lang="ru-RU"/>
        </a:p>
      </dgm:t>
    </dgm:pt>
    <dgm:pt modelId="{5578A9B6-FC4D-415B-8971-140964E6BAE2}">
      <dgm:prSet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8</a:t>
          </a:r>
          <a:endParaRPr lang="uk-UA" sz="1600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8F724480-DB9B-4F40-89E1-6A9F242A2DE4}" type="parTrans" cxnId="{B338DAF6-37DB-4DC5-8ACD-4DFD55C8B456}">
      <dgm:prSet/>
      <dgm:spPr/>
      <dgm:t>
        <a:bodyPr/>
        <a:lstStyle/>
        <a:p>
          <a:endParaRPr lang="ru-RU"/>
        </a:p>
      </dgm:t>
    </dgm:pt>
    <dgm:pt modelId="{126621C3-4AC9-4D1A-A483-536D56D5730E}" type="sibTrans" cxnId="{B338DAF6-37DB-4DC5-8ACD-4DFD55C8B456}">
      <dgm:prSet/>
      <dgm:spPr/>
      <dgm:t>
        <a:bodyPr/>
        <a:lstStyle/>
        <a:p>
          <a:endParaRPr lang="ru-RU"/>
        </a:p>
      </dgm:t>
    </dgm:pt>
    <dgm:pt modelId="{D3D1B80F-0F59-451D-95B6-A89376CAA8AA}">
      <dgm:prSet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  <a:latin typeface="Arial Black" panose="020B0A04020102020204" pitchFamily="34" charset="0"/>
            </a:rPr>
            <a:t>9</a:t>
          </a:r>
          <a:endParaRPr lang="uk-UA" sz="1600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4E8BFD36-23A8-417F-B6F3-7171141EBCA9}" type="parTrans" cxnId="{63978307-92D5-4588-9C24-C12EE79C5FD2}">
      <dgm:prSet/>
      <dgm:spPr/>
      <dgm:t>
        <a:bodyPr/>
        <a:lstStyle/>
        <a:p>
          <a:endParaRPr lang="ru-RU"/>
        </a:p>
      </dgm:t>
    </dgm:pt>
    <dgm:pt modelId="{96029167-D6E1-4D6A-9CB5-129449BAA7B1}" type="sibTrans" cxnId="{63978307-92D5-4588-9C24-C12EE79C5FD2}">
      <dgm:prSet/>
      <dgm:spPr/>
      <dgm:t>
        <a:bodyPr/>
        <a:lstStyle/>
        <a:p>
          <a:endParaRPr lang="ru-RU"/>
        </a:p>
      </dgm:t>
    </dgm:pt>
    <dgm:pt modelId="{3487D26A-E8F0-4948-AD04-D231D2A628BE}">
      <dgm:prSet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10</a:t>
          </a:r>
          <a:endParaRPr lang="uk-UA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56A7136B-E14B-467A-B73F-058DFEDB1B1E}" type="parTrans" cxnId="{77DB26B4-5B69-4F8E-9B46-CA780DBC049C}">
      <dgm:prSet/>
      <dgm:spPr/>
      <dgm:t>
        <a:bodyPr/>
        <a:lstStyle/>
        <a:p>
          <a:endParaRPr lang="ru-RU"/>
        </a:p>
      </dgm:t>
    </dgm:pt>
    <dgm:pt modelId="{26FB7682-5518-4EF3-B475-1DED4586CE76}" type="sibTrans" cxnId="{77DB26B4-5B69-4F8E-9B46-CA780DBC049C}">
      <dgm:prSet/>
      <dgm:spPr/>
      <dgm:t>
        <a:bodyPr/>
        <a:lstStyle/>
        <a:p>
          <a:endParaRPr lang="ru-RU"/>
        </a:p>
      </dgm:t>
    </dgm:pt>
    <dgm:pt modelId="{E76F120E-4408-4EC0-83BA-CE5DCEC849F9}" type="pres">
      <dgm:prSet presAssocID="{B5AF9A61-94DC-4330-AB04-7643721889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F6BB8A-2487-4245-A0E7-8626D13B6C06}" type="pres">
      <dgm:prSet presAssocID="{CC492730-ECF0-42C0-AF17-E46343C90BDC}" presName="composite" presStyleCnt="0"/>
      <dgm:spPr/>
    </dgm:pt>
    <dgm:pt modelId="{6478719B-2508-4D0A-B563-8310C4CB2DAF}" type="pres">
      <dgm:prSet presAssocID="{CC492730-ECF0-42C0-AF17-E46343C90BD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0424A-166C-4488-8376-1EB6B63F9F9E}" type="pres">
      <dgm:prSet presAssocID="{CC492730-ECF0-42C0-AF17-E46343C90BD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10091-9768-4662-A244-829763F2DC17}" type="pres">
      <dgm:prSet presAssocID="{0C5ACD83-F1D9-470C-A90F-FE0C366DCBB4}" presName="sp" presStyleCnt="0"/>
      <dgm:spPr/>
    </dgm:pt>
    <dgm:pt modelId="{D3293B99-770B-45CA-B40D-0452CB242D01}" type="pres">
      <dgm:prSet presAssocID="{A18F4300-2907-405C-B9C6-6762D2CD7688}" presName="composite" presStyleCnt="0"/>
      <dgm:spPr/>
    </dgm:pt>
    <dgm:pt modelId="{61F79707-12F3-4458-8C2B-AC12969A7A26}" type="pres">
      <dgm:prSet presAssocID="{A18F4300-2907-405C-B9C6-6762D2CD768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942FB-6B72-4008-8AC0-B86F7F8CEC6A}" type="pres">
      <dgm:prSet presAssocID="{A18F4300-2907-405C-B9C6-6762D2CD768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EA06B-4121-44E9-9996-AE7D43ABB72E}" type="pres">
      <dgm:prSet presAssocID="{857EFE4A-7491-4CFE-9C89-6063204DA19A}" presName="sp" presStyleCnt="0"/>
      <dgm:spPr/>
    </dgm:pt>
    <dgm:pt modelId="{B1165C84-E60F-4396-803C-47BC721EA180}" type="pres">
      <dgm:prSet presAssocID="{5578A9B6-FC4D-415B-8971-140964E6BAE2}" presName="composite" presStyleCnt="0"/>
      <dgm:spPr/>
    </dgm:pt>
    <dgm:pt modelId="{AFEB7F89-8221-4ECB-ABF0-F6304D9BA08F}" type="pres">
      <dgm:prSet presAssocID="{5578A9B6-FC4D-415B-8971-140964E6BAE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A20FE-1D94-4F43-A9EB-640BFB9E283F}" type="pres">
      <dgm:prSet presAssocID="{5578A9B6-FC4D-415B-8971-140964E6BAE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B4811-8CB0-4E2A-AE60-88F1411C6163}" type="pres">
      <dgm:prSet presAssocID="{126621C3-4AC9-4D1A-A483-536D56D5730E}" presName="sp" presStyleCnt="0"/>
      <dgm:spPr/>
    </dgm:pt>
    <dgm:pt modelId="{695FCAD3-65C9-4FCA-A904-05A75B9D2ED1}" type="pres">
      <dgm:prSet presAssocID="{D3D1B80F-0F59-451D-95B6-A89376CAA8AA}" presName="composite" presStyleCnt="0"/>
      <dgm:spPr/>
    </dgm:pt>
    <dgm:pt modelId="{512033A3-618E-46BE-B1B1-99CA2590C84D}" type="pres">
      <dgm:prSet presAssocID="{D3D1B80F-0F59-451D-95B6-A89376CAA8A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FCB47-3EA5-4A28-8D3D-930D7E3D0A27}" type="pres">
      <dgm:prSet presAssocID="{D3D1B80F-0F59-451D-95B6-A89376CAA8A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30623-39CE-4F23-BFFE-3E9364801A1C}" type="pres">
      <dgm:prSet presAssocID="{96029167-D6E1-4D6A-9CB5-129449BAA7B1}" presName="sp" presStyleCnt="0"/>
      <dgm:spPr/>
    </dgm:pt>
    <dgm:pt modelId="{888E35E0-588C-414B-A837-53071F2EECC9}" type="pres">
      <dgm:prSet presAssocID="{3487D26A-E8F0-4948-AD04-D231D2A628BE}" presName="composite" presStyleCnt="0"/>
      <dgm:spPr/>
    </dgm:pt>
    <dgm:pt modelId="{E18249F1-A0C0-410C-A76C-0E771042F23F}" type="pres">
      <dgm:prSet presAssocID="{3487D26A-E8F0-4948-AD04-D231D2A628B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FC9EE-D95B-4EFA-B1FB-88B614925604}" type="pres">
      <dgm:prSet presAssocID="{3487D26A-E8F0-4948-AD04-D231D2A628B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DB26B4-5B69-4F8E-9B46-CA780DBC049C}" srcId="{B5AF9A61-94DC-4330-AB04-7643721889F7}" destId="{3487D26A-E8F0-4948-AD04-D231D2A628BE}" srcOrd="4" destOrd="0" parTransId="{56A7136B-E14B-467A-B73F-058DFEDB1B1E}" sibTransId="{26FB7682-5518-4EF3-B475-1DED4586CE76}"/>
    <dgm:cxn modelId="{1EFAEF10-5441-4300-909F-D475055C58BF}" srcId="{3487D26A-E8F0-4948-AD04-D231D2A628BE}" destId="{0BB466E1-F6C2-452D-948A-20608EE93304}" srcOrd="0" destOrd="0" parTransId="{BF54747A-8ADC-4286-BCCE-86AC4514ECEB}" sibTransId="{96E1C279-70E5-4FC0-B1DA-CF780496BB1C}"/>
    <dgm:cxn modelId="{B338DAF6-37DB-4DC5-8ACD-4DFD55C8B456}" srcId="{B5AF9A61-94DC-4330-AB04-7643721889F7}" destId="{5578A9B6-FC4D-415B-8971-140964E6BAE2}" srcOrd="2" destOrd="0" parTransId="{8F724480-DB9B-4F40-89E1-6A9F242A2DE4}" sibTransId="{126621C3-4AC9-4D1A-A483-536D56D5730E}"/>
    <dgm:cxn modelId="{270F52D1-7421-4096-81EC-CABC44064590}" srcId="{B5AF9A61-94DC-4330-AB04-7643721889F7}" destId="{A18F4300-2907-405C-B9C6-6762D2CD7688}" srcOrd="1" destOrd="0" parTransId="{B52C8173-E595-467F-A264-8F8F9C786A53}" sibTransId="{857EFE4A-7491-4CFE-9C89-6063204DA19A}"/>
    <dgm:cxn modelId="{FD93CE68-4412-434D-A959-D4D5A60E617A}" srcId="{B5AF9A61-94DC-4330-AB04-7643721889F7}" destId="{CC492730-ECF0-42C0-AF17-E46343C90BDC}" srcOrd="0" destOrd="0" parTransId="{12CA3E4F-F09B-4D3C-93DD-5A19D6128612}" sibTransId="{0C5ACD83-F1D9-470C-A90F-FE0C366DCBB4}"/>
    <dgm:cxn modelId="{5F0C5AB5-2D6A-4FC3-A101-34876F34A083}" type="presOf" srcId="{B1FD3EE7-3057-4FC5-BE02-EF57EA8FADDA}" destId="{68D942FB-6B72-4008-8AC0-B86F7F8CEC6A}" srcOrd="0" destOrd="0" presId="urn:microsoft.com/office/officeart/2005/8/layout/chevron2"/>
    <dgm:cxn modelId="{C5B09D7E-2897-4FBD-93CE-95107CE8FB3C}" type="presOf" srcId="{5578A9B6-FC4D-415B-8971-140964E6BAE2}" destId="{AFEB7F89-8221-4ECB-ABF0-F6304D9BA08F}" srcOrd="0" destOrd="0" presId="urn:microsoft.com/office/officeart/2005/8/layout/chevron2"/>
    <dgm:cxn modelId="{F41CB126-D76E-44F0-A05D-3C557C696C32}" type="presOf" srcId="{3487D26A-E8F0-4948-AD04-D231D2A628BE}" destId="{E18249F1-A0C0-410C-A76C-0E771042F23F}" srcOrd="0" destOrd="0" presId="urn:microsoft.com/office/officeart/2005/8/layout/chevron2"/>
    <dgm:cxn modelId="{2452F47A-273E-44FF-BACD-A77BF4EF5955}" type="presOf" srcId="{0BB466E1-F6C2-452D-948A-20608EE93304}" destId="{96BFC9EE-D95B-4EFA-B1FB-88B614925604}" srcOrd="0" destOrd="0" presId="urn:microsoft.com/office/officeart/2005/8/layout/chevron2"/>
    <dgm:cxn modelId="{9863264F-1C38-48F7-8B82-CE31C4D5542C}" srcId="{A18F4300-2907-405C-B9C6-6762D2CD7688}" destId="{B1FD3EE7-3057-4FC5-BE02-EF57EA8FADDA}" srcOrd="0" destOrd="0" parTransId="{594158B7-7276-47C4-8411-77215D16E8A1}" sibTransId="{582B94D8-948E-48A2-8C29-E4E03842BB9F}"/>
    <dgm:cxn modelId="{D2D513F3-5BD9-4CD9-9C9F-75E3FBBE3EFB}" srcId="{CC492730-ECF0-42C0-AF17-E46343C90BDC}" destId="{57553F64-0E0F-4B48-9A5E-A3BCD079736D}" srcOrd="0" destOrd="0" parTransId="{D7965A37-BC26-4391-9776-595842B3962E}" sibTransId="{86AD7C5B-704F-42E7-A942-C68F00F25DCE}"/>
    <dgm:cxn modelId="{8DEDF4F9-5CF9-4714-BE1F-0585D332E6E6}" type="presOf" srcId="{4D8A649C-9EE5-4224-B721-EF9C636C3E72}" destId="{6A1A20FE-1D94-4F43-A9EB-640BFB9E283F}" srcOrd="0" destOrd="0" presId="urn:microsoft.com/office/officeart/2005/8/layout/chevron2"/>
    <dgm:cxn modelId="{7C0F278B-1684-4F9D-AD5F-7C93E1C6F1C5}" type="presOf" srcId="{CC492730-ECF0-42C0-AF17-E46343C90BDC}" destId="{6478719B-2508-4D0A-B563-8310C4CB2DAF}" srcOrd="0" destOrd="0" presId="urn:microsoft.com/office/officeart/2005/8/layout/chevron2"/>
    <dgm:cxn modelId="{796A3A06-DBA1-46AA-9F61-3FD64EBE3DF3}" type="presOf" srcId="{00CDB6F2-A093-45C9-9ADC-5455A2492ED8}" destId="{E8BFCB47-3EA5-4A28-8D3D-930D7E3D0A27}" srcOrd="0" destOrd="0" presId="urn:microsoft.com/office/officeart/2005/8/layout/chevron2"/>
    <dgm:cxn modelId="{B100C957-F2EA-404C-B716-3425988BE6D5}" srcId="{D3D1B80F-0F59-451D-95B6-A89376CAA8AA}" destId="{00CDB6F2-A093-45C9-9ADC-5455A2492ED8}" srcOrd="0" destOrd="0" parTransId="{732F1180-65EF-4504-9B91-91486DBADF48}" sibTransId="{B2DC90A2-843E-450D-B6B4-2C6FEEE59A70}"/>
    <dgm:cxn modelId="{7E9A295E-6E6E-4BE7-B419-700D4B6156DA}" srcId="{5578A9B6-FC4D-415B-8971-140964E6BAE2}" destId="{4D8A649C-9EE5-4224-B721-EF9C636C3E72}" srcOrd="0" destOrd="0" parTransId="{12D511CD-28DE-48D4-ACAD-4EBE4728674E}" sibTransId="{7272FA59-5353-4406-B9D7-DD7A111FB13C}"/>
    <dgm:cxn modelId="{63978307-92D5-4588-9C24-C12EE79C5FD2}" srcId="{B5AF9A61-94DC-4330-AB04-7643721889F7}" destId="{D3D1B80F-0F59-451D-95B6-A89376CAA8AA}" srcOrd="3" destOrd="0" parTransId="{4E8BFD36-23A8-417F-B6F3-7171141EBCA9}" sibTransId="{96029167-D6E1-4D6A-9CB5-129449BAA7B1}"/>
    <dgm:cxn modelId="{4873167E-F4D5-45BE-879D-A2E3E698DD99}" type="presOf" srcId="{A18F4300-2907-405C-B9C6-6762D2CD7688}" destId="{61F79707-12F3-4458-8C2B-AC12969A7A26}" srcOrd="0" destOrd="0" presId="urn:microsoft.com/office/officeart/2005/8/layout/chevron2"/>
    <dgm:cxn modelId="{291E5E0A-EACD-4E4C-B0D9-F657E4E26C9A}" type="presOf" srcId="{57553F64-0E0F-4B48-9A5E-A3BCD079736D}" destId="{DA30424A-166C-4488-8376-1EB6B63F9F9E}" srcOrd="0" destOrd="0" presId="urn:microsoft.com/office/officeart/2005/8/layout/chevron2"/>
    <dgm:cxn modelId="{9FFD36B5-7C18-4979-819B-E748F51C4063}" type="presOf" srcId="{D3D1B80F-0F59-451D-95B6-A89376CAA8AA}" destId="{512033A3-618E-46BE-B1B1-99CA2590C84D}" srcOrd="0" destOrd="0" presId="urn:microsoft.com/office/officeart/2005/8/layout/chevron2"/>
    <dgm:cxn modelId="{C133FB00-2E82-4CE3-9980-CBD2C1E72936}" type="presOf" srcId="{B5AF9A61-94DC-4330-AB04-7643721889F7}" destId="{E76F120E-4408-4EC0-83BA-CE5DCEC849F9}" srcOrd="0" destOrd="0" presId="urn:microsoft.com/office/officeart/2005/8/layout/chevron2"/>
    <dgm:cxn modelId="{B37F1B80-79B9-4BCB-9E17-249DA26031FC}" type="presParOf" srcId="{E76F120E-4408-4EC0-83BA-CE5DCEC849F9}" destId="{94F6BB8A-2487-4245-A0E7-8626D13B6C06}" srcOrd="0" destOrd="0" presId="urn:microsoft.com/office/officeart/2005/8/layout/chevron2"/>
    <dgm:cxn modelId="{7CA9D95A-6F48-4220-9639-C7DEE12F0FB4}" type="presParOf" srcId="{94F6BB8A-2487-4245-A0E7-8626D13B6C06}" destId="{6478719B-2508-4D0A-B563-8310C4CB2DAF}" srcOrd="0" destOrd="0" presId="urn:microsoft.com/office/officeart/2005/8/layout/chevron2"/>
    <dgm:cxn modelId="{F308BB15-27D2-453F-B91E-B4BF8E1913BE}" type="presParOf" srcId="{94F6BB8A-2487-4245-A0E7-8626D13B6C06}" destId="{DA30424A-166C-4488-8376-1EB6B63F9F9E}" srcOrd="1" destOrd="0" presId="urn:microsoft.com/office/officeart/2005/8/layout/chevron2"/>
    <dgm:cxn modelId="{B375830D-93C1-462A-82FA-4CF6ABA0183B}" type="presParOf" srcId="{E76F120E-4408-4EC0-83BA-CE5DCEC849F9}" destId="{1EA10091-9768-4662-A244-829763F2DC17}" srcOrd="1" destOrd="0" presId="urn:microsoft.com/office/officeart/2005/8/layout/chevron2"/>
    <dgm:cxn modelId="{FA6F0812-70DE-4B61-AC68-75665A730B9D}" type="presParOf" srcId="{E76F120E-4408-4EC0-83BA-CE5DCEC849F9}" destId="{D3293B99-770B-45CA-B40D-0452CB242D01}" srcOrd="2" destOrd="0" presId="urn:microsoft.com/office/officeart/2005/8/layout/chevron2"/>
    <dgm:cxn modelId="{F7CCB710-61FD-402E-BD71-986C6F44B2F5}" type="presParOf" srcId="{D3293B99-770B-45CA-B40D-0452CB242D01}" destId="{61F79707-12F3-4458-8C2B-AC12969A7A26}" srcOrd="0" destOrd="0" presId="urn:microsoft.com/office/officeart/2005/8/layout/chevron2"/>
    <dgm:cxn modelId="{29F304D3-0B6B-4942-9420-6CD3CB358B4E}" type="presParOf" srcId="{D3293B99-770B-45CA-B40D-0452CB242D01}" destId="{68D942FB-6B72-4008-8AC0-B86F7F8CEC6A}" srcOrd="1" destOrd="0" presId="urn:microsoft.com/office/officeart/2005/8/layout/chevron2"/>
    <dgm:cxn modelId="{8D96D30D-675B-4CD0-950D-B3CDF13E9DDA}" type="presParOf" srcId="{E76F120E-4408-4EC0-83BA-CE5DCEC849F9}" destId="{961EA06B-4121-44E9-9996-AE7D43ABB72E}" srcOrd="3" destOrd="0" presId="urn:microsoft.com/office/officeart/2005/8/layout/chevron2"/>
    <dgm:cxn modelId="{2B4DBC9A-8E68-4340-AB40-28EDAC56EA04}" type="presParOf" srcId="{E76F120E-4408-4EC0-83BA-CE5DCEC849F9}" destId="{B1165C84-E60F-4396-803C-47BC721EA180}" srcOrd="4" destOrd="0" presId="urn:microsoft.com/office/officeart/2005/8/layout/chevron2"/>
    <dgm:cxn modelId="{30272CBB-78DD-4BB6-8A6C-36DCDEFE0178}" type="presParOf" srcId="{B1165C84-E60F-4396-803C-47BC721EA180}" destId="{AFEB7F89-8221-4ECB-ABF0-F6304D9BA08F}" srcOrd="0" destOrd="0" presId="urn:microsoft.com/office/officeart/2005/8/layout/chevron2"/>
    <dgm:cxn modelId="{04BF6DB0-69B2-48A1-8D1F-404FF9A9175F}" type="presParOf" srcId="{B1165C84-E60F-4396-803C-47BC721EA180}" destId="{6A1A20FE-1D94-4F43-A9EB-640BFB9E283F}" srcOrd="1" destOrd="0" presId="urn:microsoft.com/office/officeart/2005/8/layout/chevron2"/>
    <dgm:cxn modelId="{0B16446F-FBDE-447B-AC7C-6092EFA9746C}" type="presParOf" srcId="{E76F120E-4408-4EC0-83BA-CE5DCEC849F9}" destId="{AE3B4811-8CB0-4E2A-AE60-88F1411C6163}" srcOrd="5" destOrd="0" presId="urn:microsoft.com/office/officeart/2005/8/layout/chevron2"/>
    <dgm:cxn modelId="{5A6DF4D2-5C40-4C4B-97A5-047E5B04B8F4}" type="presParOf" srcId="{E76F120E-4408-4EC0-83BA-CE5DCEC849F9}" destId="{695FCAD3-65C9-4FCA-A904-05A75B9D2ED1}" srcOrd="6" destOrd="0" presId="urn:microsoft.com/office/officeart/2005/8/layout/chevron2"/>
    <dgm:cxn modelId="{26F22401-23FC-4579-AFDB-0C1B287CDD22}" type="presParOf" srcId="{695FCAD3-65C9-4FCA-A904-05A75B9D2ED1}" destId="{512033A3-618E-46BE-B1B1-99CA2590C84D}" srcOrd="0" destOrd="0" presId="urn:microsoft.com/office/officeart/2005/8/layout/chevron2"/>
    <dgm:cxn modelId="{AC46DE83-682C-46D3-9E58-68342052BA8C}" type="presParOf" srcId="{695FCAD3-65C9-4FCA-A904-05A75B9D2ED1}" destId="{E8BFCB47-3EA5-4A28-8D3D-930D7E3D0A27}" srcOrd="1" destOrd="0" presId="urn:microsoft.com/office/officeart/2005/8/layout/chevron2"/>
    <dgm:cxn modelId="{EA548814-CCA8-4AD9-8C80-1EFE4EAC7333}" type="presParOf" srcId="{E76F120E-4408-4EC0-83BA-CE5DCEC849F9}" destId="{BD730623-39CE-4F23-BFFE-3E9364801A1C}" srcOrd="7" destOrd="0" presId="urn:microsoft.com/office/officeart/2005/8/layout/chevron2"/>
    <dgm:cxn modelId="{5AD14161-BCA2-4289-8B18-1F408E78209C}" type="presParOf" srcId="{E76F120E-4408-4EC0-83BA-CE5DCEC849F9}" destId="{888E35E0-588C-414B-A837-53071F2EECC9}" srcOrd="8" destOrd="0" presId="urn:microsoft.com/office/officeart/2005/8/layout/chevron2"/>
    <dgm:cxn modelId="{F2FF19B7-08F7-4C4D-A5F0-3D10D5C47F8C}" type="presParOf" srcId="{888E35E0-588C-414B-A837-53071F2EECC9}" destId="{E18249F1-A0C0-410C-A76C-0E771042F23F}" srcOrd="0" destOrd="0" presId="urn:microsoft.com/office/officeart/2005/8/layout/chevron2"/>
    <dgm:cxn modelId="{F610C3F3-EE8F-46C8-9CF8-A178B9360471}" type="presParOf" srcId="{888E35E0-588C-414B-A837-53071F2EECC9}" destId="{96BFC9EE-D95B-4EFA-B1FB-88B61492560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9C9CC1-7CCB-44A5-8CB9-22C97788355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A9B3569-DED3-4806-8600-6F8CDADD1807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сприяти продуктивному опрацюванню творів письменника.</a:t>
          </a:r>
          <a:endParaRPr lang="ru-RU" sz="1600" dirty="0">
            <a:solidFill>
              <a:schemeClr val="bg1"/>
            </a:solidFill>
          </a:endParaRPr>
        </a:p>
      </dgm:t>
    </dgm:pt>
    <dgm:pt modelId="{DA79153A-7D8C-4A12-BCEA-331FE55ECAFC}" type="parTrans" cxnId="{8BD9BD16-BE89-4E0F-A85D-3137086228B6}">
      <dgm:prSet/>
      <dgm:spPr/>
      <dgm:t>
        <a:bodyPr/>
        <a:lstStyle/>
        <a:p>
          <a:endParaRPr lang="ru-RU"/>
        </a:p>
      </dgm:t>
    </dgm:pt>
    <dgm:pt modelId="{E77409D5-50C1-437F-8C69-286A071AD8B5}" type="sibTrans" cxnId="{8BD9BD16-BE89-4E0F-A85D-3137086228B6}">
      <dgm:prSet/>
      <dgm:spPr/>
      <dgm:t>
        <a:bodyPr/>
        <a:lstStyle/>
        <a:p>
          <a:endParaRPr lang="ru-RU"/>
        </a:p>
      </dgm:t>
    </dgm:pt>
    <dgm:pt modelId="{6E934C17-E95F-4B44-997F-E4DC7ECBD106}">
      <dgm:prSet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вдосконалювати навички структурно-змістового аналізу тексту.</a:t>
          </a:r>
          <a:endParaRPr lang="uk-UA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A21D1EB8-2BC7-40F7-94C8-9E8D85BAFA3D}" type="parTrans" cxnId="{32C5C073-76B5-4FCD-9A3A-9A6A4493F879}">
      <dgm:prSet/>
      <dgm:spPr/>
      <dgm:t>
        <a:bodyPr/>
        <a:lstStyle/>
        <a:p>
          <a:endParaRPr lang="ru-RU"/>
        </a:p>
      </dgm:t>
    </dgm:pt>
    <dgm:pt modelId="{8399E44A-5B80-47DF-B77D-14BF433A8B1A}" type="sibTrans" cxnId="{32C5C073-76B5-4FCD-9A3A-9A6A4493F879}">
      <dgm:prSet/>
      <dgm:spPr/>
      <dgm:t>
        <a:bodyPr/>
        <a:lstStyle/>
        <a:p>
          <a:endParaRPr lang="ru-RU"/>
        </a:p>
      </dgm:t>
    </dgm:pt>
    <dgm:pt modelId="{9C30E0F9-C421-41A5-B675-18519853269A}">
      <dgm:prSet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розвивати аналітичне мислення , пов'язуючи зміст художніх творів В. Колодія із подіями сьогодення, з мистецькими роботами інших жанрів, стилів, напрямків.</a:t>
          </a:r>
        </a:p>
      </dgm:t>
    </dgm:pt>
    <dgm:pt modelId="{B6C19FB1-BD25-4526-B86B-8921DCEC5CB2}" type="parTrans" cxnId="{33B19808-6654-4612-874F-24838FCF5969}">
      <dgm:prSet/>
      <dgm:spPr/>
      <dgm:t>
        <a:bodyPr/>
        <a:lstStyle/>
        <a:p>
          <a:endParaRPr lang="ru-RU"/>
        </a:p>
      </dgm:t>
    </dgm:pt>
    <dgm:pt modelId="{6156D286-FFA7-437C-95B3-E4758CF02405}" type="sibTrans" cxnId="{33B19808-6654-4612-874F-24838FCF5969}">
      <dgm:prSet/>
      <dgm:spPr/>
      <dgm:t>
        <a:bodyPr/>
        <a:lstStyle/>
        <a:p>
          <a:endParaRPr lang="ru-RU"/>
        </a:p>
      </dgm:t>
    </dgm:pt>
    <dgm:pt modelId="{8FC21727-50DD-4263-8AF0-51A70B5708BC}">
      <dgm:prSet custT="1"/>
      <dgm:spPr/>
      <dgm:t>
        <a:bodyPr/>
        <a:lstStyle/>
        <a:p>
          <a:r>
            <a:rPr lang="uk-UA" sz="1600" dirty="0" smtClean="0">
              <a:solidFill>
                <a:schemeClr val="bg1"/>
              </a:solidFill>
              <a:latin typeface="Arial Black" panose="020B0A04020102020204" pitchFamily="34" charset="0"/>
            </a:rPr>
            <a:t>закласти задатки формування власної  позиції і обстоювання особистої думки щодо проблем, порушених  у творах.</a:t>
          </a:r>
        </a:p>
      </dgm:t>
    </dgm:pt>
    <dgm:pt modelId="{F8092AF3-FAE0-4286-962A-5F7B3C277FBC}" type="parTrans" cxnId="{E3627989-133F-4832-A55F-43EB98B78890}">
      <dgm:prSet/>
      <dgm:spPr/>
      <dgm:t>
        <a:bodyPr/>
        <a:lstStyle/>
        <a:p>
          <a:endParaRPr lang="ru-RU"/>
        </a:p>
      </dgm:t>
    </dgm:pt>
    <dgm:pt modelId="{F3E2EF60-613F-4EBA-9779-B5B75EA0B09B}" type="sibTrans" cxnId="{E3627989-133F-4832-A55F-43EB98B78890}">
      <dgm:prSet/>
      <dgm:spPr/>
      <dgm:t>
        <a:bodyPr/>
        <a:lstStyle/>
        <a:p>
          <a:endParaRPr lang="ru-RU"/>
        </a:p>
      </dgm:t>
    </dgm:pt>
    <dgm:pt modelId="{876255B2-40F1-4437-B05E-2BE361B03F1B}" type="pres">
      <dgm:prSet presAssocID="{AC9C9CC1-7CCB-44A5-8CB9-22C9778835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DD3DBE8-B4AD-4290-96E0-5F96B4F8E159}" type="pres">
      <dgm:prSet presAssocID="{AC9C9CC1-7CCB-44A5-8CB9-22C977883552}" presName="Name1" presStyleCnt="0"/>
      <dgm:spPr/>
    </dgm:pt>
    <dgm:pt modelId="{8633AB5B-7AB6-453F-96E1-96CECBD7CB79}" type="pres">
      <dgm:prSet presAssocID="{AC9C9CC1-7CCB-44A5-8CB9-22C977883552}" presName="cycle" presStyleCnt="0"/>
      <dgm:spPr/>
    </dgm:pt>
    <dgm:pt modelId="{ED385F97-C1FC-45E0-8CC1-F270CEA16E57}" type="pres">
      <dgm:prSet presAssocID="{AC9C9CC1-7CCB-44A5-8CB9-22C977883552}" presName="srcNode" presStyleLbl="node1" presStyleIdx="0" presStyleCnt="4"/>
      <dgm:spPr/>
    </dgm:pt>
    <dgm:pt modelId="{58835B16-E7C5-4752-A4EE-40B5310BF648}" type="pres">
      <dgm:prSet presAssocID="{AC9C9CC1-7CCB-44A5-8CB9-22C977883552}" presName="conn" presStyleLbl="parChTrans1D2" presStyleIdx="0" presStyleCnt="1"/>
      <dgm:spPr/>
      <dgm:t>
        <a:bodyPr/>
        <a:lstStyle/>
        <a:p>
          <a:endParaRPr lang="ru-RU"/>
        </a:p>
      </dgm:t>
    </dgm:pt>
    <dgm:pt modelId="{35AA3D12-95C2-4D30-9918-08E078391408}" type="pres">
      <dgm:prSet presAssocID="{AC9C9CC1-7CCB-44A5-8CB9-22C977883552}" presName="extraNode" presStyleLbl="node1" presStyleIdx="0" presStyleCnt="4"/>
      <dgm:spPr/>
    </dgm:pt>
    <dgm:pt modelId="{C3F3B303-EDDE-40C9-A7EC-F946520E17E6}" type="pres">
      <dgm:prSet presAssocID="{AC9C9CC1-7CCB-44A5-8CB9-22C977883552}" presName="dstNode" presStyleLbl="node1" presStyleIdx="0" presStyleCnt="4"/>
      <dgm:spPr/>
    </dgm:pt>
    <dgm:pt modelId="{033F788C-FB8A-408B-9EA4-31479D183DA6}" type="pres">
      <dgm:prSet presAssocID="{6A9B3569-DED3-4806-8600-6F8CDADD180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7F2D6-A0B3-4AE5-85A7-7C2AA417078B}" type="pres">
      <dgm:prSet presAssocID="{6A9B3569-DED3-4806-8600-6F8CDADD1807}" presName="accent_1" presStyleCnt="0"/>
      <dgm:spPr/>
    </dgm:pt>
    <dgm:pt modelId="{0D8B2567-9972-4A34-B507-B4CAC0D9A0C6}" type="pres">
      <dgm:prSet presAssocID="{6A9B3569-DED3-4806-8600-6F8CDADD1807}" presName="accentRepeatNode" presStyleLbl="solidFgAcc1" presStyleIdx="0" presStyleCnt="4"/>
      <dgm:spPr/>
    </dgm:pt>
    <dgm:pt modelId="{40EE5480-554F-4274-B9BA-8F37E1267818}" type="pres">
      <dgm:prSet presAssocID="{6E934C17-E95F-4B44-997F-E4DC7ECBD10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2757E-5D9D-4C11-BFC3-89D29D1B8E87}" type="pres">
      <dgm:prSet presAssocID="{6E934C17-E95F-4B44-997F-E4DC7ECBD106}" presName="accent_2" presStyleCnt="0"/>
      <dgm:spPr/>
    </dgm:pt>
    <dgm:pt modelId="{A7329E63-DEF5-4424-B85B-7B6D53E4101B}" type="pres">
      <dgm:prSet presAssocID="{6E934C17-E95F-4B44-997F-E4DC7ECBD106}" presName="accentRepeatNode" presStyleLbl="solidFgAcc1" presStyleIdx="1" presStyleCnt="4"/>
      <dgm:spPr/>
    </dgm:pt>
    <dgm:pt modelId="{4AAE975B-8CDF-48F7-8B73-E62529751EAA}" type="pres">
      <dgm:prSet presAssocID="{9C30E0F9-C421-41A5-B675-18519853269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56A44-3FB8-4237-80D8-A81E8F249736}" type="pres">
      <dgm:prSet presAssocID="{9C30E0F9-C421-41A5-B675-18519853269A}" presName="accent_3" presStyleCnt="0"/>
      <dgm:spPr/>
    </dgm:pt>
    <dgm:pt modelId="{5BD212BC-874C-4CDF-B4E9-CD2336372DDE}" type="pres">
      <dgm:prSet presAssocID="{9C30E0F9-C421-41A5-B675-18519853269A}" presName="accentRepeatNode" presStyleLbl="solidFgAcc1" presStyleIdx="2" presStyleCnt="4"/>
      <dgm:spPr/>
    </dgm:pt>
    <dgm:pt modelId="{1D21094F-F2C3-47B3-9568-2355963B9DBA}" type="pres">
      <dgm:prSet presAssocID="{8FC21727-50DD-4263-8AF0-51A70B5708B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816E1-A269-493E-832D-3E09E68DDE7D}" type="pres">
      <dgm:prSet presAssocID="{8FC21727-50DD-4263-8AF0-51A70B5708BC}" presName="accent_4" presStyleCnt="0"/>
      <dgm:spPr/>
    </dgm:pt>
    <dgm:pt modelId="{60B21B5E-B63B-4A2C-9E29-BC85DC6C6941}" type="pres">
      <dgm:prSet presAssocID="{8FC21727-50DD-4263-8AF0-51A70B5708BC}" presName="accentRepeatNode" presStyleLbl="solidFgAcc1" presStyleIdx="3" presStyleCnt="4"/>
      <dgm:spPr/>
    </dgm:pt>
  </dgm:ptLst>
  <dgm:cxnLst>
    <dgm:cxn modelId="{8BD9BD16-BE89-4E0F-A85D-3137086228B6}" srcId="{AC9C9CC1-7CCB-44A5-8CB9-22C977883552}" destId="{6A9B3569-DED3-4806-8600-6F8CDADD1807}" srcOrd="0" destOrd="0" parTransId="{DA79153A-7D8C-4A12-BCEA-331FE55ECAFC}" sibTransId="{E77409D5-50C1-437F-8C69-286A071AD8B5}"/>
    <dgm:cxn modelId="{9D195B07-5CFF-4B58-A43F-B910CE87000E}" type="presOf" srcId="{AC9C9CC1-7CCB-44A5-8CB9-22C977883552}" destId="{876255B2-40F1-4437-B05E-2BE361B03F1B}" srcOrd="0" destOrd="0" presId="urn:microsoft.com/office/officeart/2008/layout/VerticalCurvedList"/>
    <dgm:cxn modelId="{C3AD9E6F-547F-4DDD-84E8-750FD934530C}" type="presOf" srcId="{8FC21727-50DD-4263-8AF0-51A70B5708BC}" destId="{1D21094F-F2C3-47B3-9568-2355963B9DBA}" srcOrd="0" destOrd="0" presId="urn:microsoft.com/office/officeart/2008/layout/VerticalCurvedList"/>
    <dgm:cxn modelId="{33B19808-6654-4612-874F-24838FCF5969}" srcId="{AC9C9CC1-7CCB-44A5-8CB9-22C977883552}" destId="{9C30E0F9-C421-41A5-B675-18519853269A}" srcOrd="2" destOrd="0" parTransId="{B6C19FB1-BD25-4526-B86B-8921DCEC5CB2}" sibTransId="{6156D286-FFA7-437C-95B3-E4758CF02405}"/>
    <dgm:cxn modelId="{F3EB7A8C-60BB-4A28-9625-210A6FD30911}" type="presOf" srcId="{6E934C17-E95F-4B44-997F-E4DC7ECBD106}" destId="{40EE5480-554F-4274-B9BA-8F37E1267818}" srcOrd="0" destOrd="0" presId="urn:microsoft.com/office/officeart/2008/layout/VerticalCurvedList"/>
    <dgm:cxn modelId="{A7D7FAB2-35D8-4349-BC01-E422E83F0B81}" type="presOf" srcId="{6A9B3569-DED3-4806-8600-6F8CDADD1807}" destId="{033F788C-FB8A-408B-9EA4-31479D183DA6}" srcOrd="0" destOrd="0" presId="urn:microsoft.com/office/officeart/2008/layout/VerticalCurvedList"/>
    <dgm:cxn modelId="{E3627989-133F-4832-A55F-43EB98B78890}" srcId="{AC9C9CC1-7CCB-44A5-8CB9-22C977883552}" destId="{8FC21727-50DD-4263-8AF0-51A70B5708BC}" srcOrd="3" destOrd="0" parTransId="{F8092AF3-FAE0-4286-962A-5F7B3C277FBC}" sibTransId="{F3E2EF60-613F-4EBA-9779-B5B75EA0B09B}"/>
    <dgm:cxn modelId="{32C5C073-76B5-4FCD-9A3A-9A6A4493F879}" srcId="{AC9C9CC1-7CCB-44A5-8CB9-22C977883552}" destId="{6E934C17-E95F-4B44-997F-E4DC7ECBD106}" srcOrd="1" destOrd="0" parTransId="{A21D1EB8-2BC7-40F7-94C8-9E8D85BAFA3D}" sibTransId="{8399E44A-5B80-47DF-B77D-14BF433A8B1A}"/>
    <dgm:cxn modelId="{AB649E1F-2643-4B2B-8318-B2321BC6A0EF}" type="presOf" srcId="{E77409D5-50C1-437F-8C69-286A071AD8B5}" destId="{58835B16-E7C5-4752-A4EE-40B5310BF648}" srcOrd="0" destOrd="0" presId="urn:microsoft.com/office/officeart/2008/layout/VerticalCurvedList"/>
    <dgm:cxn modelId="{E767413B-18F2-4099-9F42-53FA375ECB18}" type="presOf" srcId="{9C30E0F9-C421-41A5-B675-18519853269A}" destId="{4AAE975B-8CDF-48F7-8B73-E62529751EAA}" srcOrd="0" destOrd="0" presId="urn:microsoft.com/office/officeart/2008/layout/VerticalCurvedList"/>
    <dgm:cxn modelId="{3DEEFF07-3887-4F20-9625-1FEA63DC9BA1}" type="presParOf" srcId="{876255B2-40F1-4437-B05E-2BE361B03F1B}" destId="{0DD3DBE8-B4AD-4290-96E0-5F96B4F8E159}" srcOrd="0" destOrd="0" presId="urn:microsoft.com/office/officeart/2008/layout/VerticalCurvedList"/>
    <dgm:cxn modelId="{03FD0080-5808-4DEC-8B4A-08E85B5E986B}" type="presParOf" srcId="{0DD3DBE8-B4AD-4290-96E0-5F96B4F8E159}" destId="{8633AB5B-7AB6-453F-96E1-96CECBD7CB79}" srcOrd="0" destOrd="0" presId="urn:microsoft.com/office/officeart/2008/layout/VerticalCurvedList"/>
    <dgm:cxn modelId="{F7ABE2F7-4229-4C0E-9FD1-FE570F7EA086}" type="presParOf" srcId="{8633AB5B-7AB6-453F-96E1-96CECBD7CB79}" destId="{ED385F97-C1FC-45E0-8CC1-F270CEA16E57}" srcOrd="0" destOrd="0" presId="urn:microsoft.com/office/officeart/2008/layout/VerticalCurvedList"/>
    <dgm:cxn modelId="{4743680E-A7FD-4AE7-AEDA-75AF701AC61E}" type="presParOf" srcId="{8633AB5B-7AB6-453F-96E1-96CECBD7CB79}" destId="{58835B16-E7C5-4752-A4EE-40B5310BF648}" srcOrd="1" destOrd="0" presId="urn:microsoft.com/office/officeart/2008/layout/VerticalCurvedList"/>
    <dgm:cxn modelId="{F5491B3F-4550-4A73-AEDF-B7D258936E0A}" type="presParOf" srcId="{8633AB5B-7AB6-453F-96E1-96CECBD7CB79}" destId="{35AA3D12-95C2-4D30-9918-08E078391408}" srcOrd="2" destOrd="0" presId="urn:microsoft.com/office/officeart/2008/layout/VerticalCurvedList"/>
    <dgm:cxn modelId="{9CCCD7C9-3ED4-4C5E-BE7C-A17BD6199BDD}" type="presParOf" srcId="{8633AB5B-7AB6-453F-96E1-96CECBD7CB79}" destId="{C3F3B303-EDDE-40C9-A7EC-F946520E17E6}" srcOrd="3" destOrd="0" presId="urn:microsoft.com/office/officeart/2008/layout/VerticalCurvedList"/>
    <dgm:cxn modelId="{397D5A1F-98DD-47B4-AB5F-0AC0AD5FF211}" type="presParOf" srcId="{0DD3DBE8-B4AD-4290-96E0-5F96B4F8E159}" destId="{033F788C-FB8A-408B-9EA4-31479D183DA6}" srcOrd="1" destOrd="0" presId="urn:microsoft.com/office/officeart/2008/layout/VerticalCurvedList"/>
    <dgm:cxn modelId="{1C059C3D-3C05-4719-9388-105CBB6110E0}" type="presParOf" srcId="{0DD3DBE8-B4AD-4290-96E0-5F96B4F8E159}" destId="{6A77F2D6-A0B3-4AE5-85A7-7C2AA417078B}" srcOrd="2" destOrd="0" presId="urn:microsoft.com/office/officeart/2008/layout/VerticalCurvedList"/>
    <dgm:cxn modelId="{EE0B36DD-4948-45F0-9117-D92FE3DF0182}" type="presParOf" srcId="{6A77F2D6-A0B3-4AE5-85A7-7C2AA417078B}" destId="{0D8B2567-9972-4A34-B507-B4CAC0D9A0C6}" srcOrd="0" destOrd="0" presId="urn:microsoft.com/office/officeart/2008/layout/VerticalCurvedList"/>
    <dgm:cxn modelId="{D602A3B8-CB45-4E6C-B1A6-CEE8989B666E}" type="presParOf" srcId="{0DD3DBE8-B4AD-4290-96E0-5F96B4F8E159}" destId="{40EE5480-554F-4274-B9BA-8F37E1267818}" srcOrd="3" destOrd="0" presId="urn:microsoft.com/office/officeart/2008/layout/VerticalCurvedList"/>
    <dgm:cxn modelId="{E5479AD1-7728-420D-AD1C-718FDEB0EA53}" type="presParOf" srcId="{0DD3DBE8-B4AD-4290-96E0-5F96B4F8E159}" destId="{57B2757E-5D9D-4C11-BFC3-89D29D1B8E87}" srcOrd="4" destOrd="0" presId="urn:microsoft.com/office/officeart/2008/layout/VerticalCurvedList"/>
    <dgm:cxn modelId="{8A8E6480-4572-47CA-BADC-7BB147116E83}" type="presParOf" srcId="{57B2757E-5D9D-4C11-BFC3-89D29D1B8E87}" destId="{A7329E63-DEF5-4424-B85B-7B6D53E4101B}" srcOrd="0" destOrd="0" presId="urn:microsoft.com/office/officeart/2008/layout/VerticalCurvedList"/>
    <dgm:cxn modelId="{8E5D7560-BC56-49DE-A580-F42709262D23}" type="presParOf" srcId="{0DD3DBE8-B4AD-4290-96E0-5F96B4F8E159}" destId="{4AAE975B-8CDF-48F7-8B73-E62529751EAA}" srcOrd="5" destOrd="0" presId="urn:microsoft.com/office/officeart/2008/layout/VerticalCurvedList"/>
    <dgm:cxn modelId="{B715575D-6F56-4A4E-A8E8-6676180A38C8}" type="presParOf" srcId="{0DD3DBE8-B4AD-4290-96E0-5F96B4F8E159}" destId="{4FC56A44-3FB8-4237-80D8-A81E8F249736}" srcOrd="6" destOrd="0" presId="urn:microsoft.com/office/officeart/2008/layout/VerticalCurvedList"/>
    <dgm:cxn modelId="{1550D186-BE99-46C4-A872-4FCE596C5499}" type="presParOf" srcId="{4FC56A44-3FB8-4237-80D8-A81E8F249736}" destId="{5BD212BC-874C-4CDF-B4E9-CD2336372DDE}" srcOrd="0" destOrd="0" presId="urn:microsoft.com/office/officeart/2008/layout/VerticalCurvedList"/>
    <dgm:cxn modelId="{8ACA1EFF-A0B2-47E2-8D18-7FC655A5DE92}" type="presParOf" srcId="{0DD3DBE8-B4AD-4290-96E0-5F96B4F8E159}" destId="{1D21094F-F2C3-47B3-9568-2355963B9DBA}" srcOrd="7" destOrd="0" presId="urn:microsoft.com/office/officeart/2008/layout/VerticalCurvedList"/>
    <dgm:cxn modelId="{7F46263D-3F7E-4029-B0BF-1362A179C6D0}" type="presParOf" srcId="{0DD3DBE8-B4AD-4290-96E0-5F96B4F8E159}" destId="{8AB816E1-A269-493E-832D-3E09E68DDE7D}" srcOrd="8" destOrd="0" presId="urn:microsoft.com/office/officeart/2008/layout/VerticalCurvedList"/>
    <dgm:cxn modelId="{57D052D1-FE52-4E4E-8DCA-92858D25E542}" type="presParOf" srcId="{8AB816E1-A269-493E-832D-3E09E68DDE7D}" destId="{60B21B5E-B63B-4A2C-9E29-BC85DC6C69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67CF64-451D-46B7-9916-D4721B254F6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B82A718-06AB-4C33-A239-A1FD80FEBCF4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2000" b="1" dirty="0" smtClean="0">
              <a:latin typeface="Cambria Math" pitchFamily="18" charset="0"/>
              <a:ea typeface="Cambria Math" pitchFamily="18" charset="0"/>
            </a:rPr>
            <a:t>ТЕМАТИЧНЕ РОЗМАЇТТЯ ТВОРЧОСТІ </a:t>
          </a:r>
          <a:endParaRPr lang="uk-UA" sz="2000" b="1" dirty="0">
            <a:latin typeface="Cambria Math" pitchFamily="18" charset="0"/>
            <a:ea typeface="Cambria Math" pitchFamily="18" charset="0"/>
          </a:endParaRPr>
        </a:p>
      </dgm:t>
    </dgm:pt>
    <dgm:pt modelId="{DA53EB9C-C375-4FFA-B2AF-3C315B558C70}" type="parTrans" cxnId="{5B4A28FF-F251-4AE8-B491-79410D03C18E}">
      <dgm:prSet/>
      <dgm:spPr/>
      <dgm:t>
        <a:bodyPr/>
        <a:lstStyle/>
        <a:p>
          <a:endParaRPr lang="uk-UA"/>
        </a:p>
      </dgm:t>
    </dgm:pt>
    <dgm:pt modelId="{56DE74BC-1149-4185-A876-C052D43A7D86}" type="sibTrans" cxnId="{5B4A28FF-F251-4AE8-B491-79410D03C18E}">
      <dgm:prSet/>
      <dgm:spPr/>
      <dgm:t>
        <a:bodyPr/>
        <a:lstStyle/>
        <a:p>
          <a:endParaRPr lang="uk-UA"/>
        </a:p>
      </dgm:t>
    </dgm:pt>
    <dgm:pt modelId="{F85F55F2-AF41-4F4C-9B4D-E1E6FF40C225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Подвиг народу в  грізні роки  Другої світової війни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181414ED-67F9-49ED-9822-8DE1AB9CE350}" type="parTrans" cxnId="{20E17A4A-6BA8-4525-A0CF-6049100A493A}">
      <dgm:prSet/>
      <dgm:spPr/>
      <dgm:t>
        <a:bodyPr/>
        <a:lstStyle/>
        <a:p>
          <a:endParaRPr lang="uk-UA"/>
        </a:p>
      </dgm:t>
    </dgm:pt>
    <dgm:pt modelId="{948E15B7-F79F-4BCB-B1FB-8557E088D10F}" type="sibTrans" cxnId="{20E17A4A-6BA8-4525-A0CF-6049100A493A}">
      <dgm:prSet/>
      <dgm:spPr/>
      <dgm:t>
        <a:bodyPr/>
        <a:lstStyle/>
        <a:p>
          <a:endParaRPr lang="uk-UA"/>
        </a:p>
      </dgm:t>
    </dgm:pt>
    <dgm:pt modelId="{FD33024A-0848-4625-B6FA-32B1FDDB4FD5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Самовіддана праця в </a:t>
          </a:r>
          <a:r>
            <a:rPr lang="uk-UA" sz="1800" b="1" dirty="0" err="1" smtClean="0">
              <a:latin typeface="Cambria Math" pitchFamily="18" charset="0"/>
              <a:ea typeface="Cambria Math" pitchFamily="18" charset="0"/>
            </a:rPr>
            <a:t>ім</a:t>
          </a:r>
          <a:r>
            <a:rPr lang="ru-RU" sz="1800" b="1" dirty="0" smtClean="0">
              <a:latin typeface="Cambria Math" pitchFamily="18" charset="0"/>
              <a:ea typeface="Cambria Math" pitchFamily="18" charset="0"/>
            </a:rPr>
            <a:t>’</a:t>
          </a:r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я оновлення життя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4E2C4355-FB21-47BC-8526-BB8D54C221EE}" type="parTrans" cxnId="{FF6635F2-0DA2-45F2-A83C-AF4CDB245D38}">
      <dgm:prSet/>
      <dgm:spPr/>
      <dgm:t>
        <a:bodyPr/>
        <a:lstStyle/>
        <a:p>
          <a:endParaRPr lang="uk-UA"/>
        </a:p>
      </dgm:t>
    </dgm:pt>
    <dgm:pt modelId="{42BDEEE2-9162-4799-B47A-4F7E072A8995}" type="sibTrans" cxnId="{FF6635F2-0DA2-45F2-A83C-AF4CDB245D38}">
      <dgm:prSet/>
      <dgm:spPr/>
      <dgm:t>
        <a:bodyPr/>
        <a:lstStyle/>
        <a:p>
          <a:endParaRPr lang="uk-UA"/>
        </a:p>
      </dgm:t>
    </dgm:pt>
    <dgm:pt modelId="{51B58A7F-E884-42C3-B98B-25F45F78CAD9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Майбутнє людства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4DFFDD5B-1320-48C3-AFCF-7A8687E76F50}" type="parTrans" cxnId="{E39F5036-1EEA-4111-BC86-00B6BB887D15}">
      <dgm:prSet/>
      <dgm:spPr/>
      <dgm:t>
        <a:bodyPr/>
        <a:lstStyle/>
        <a:p>
          <a:endParaRPr lang="uk-UA"/>
        </a:p>
      </dgm:t>
    </dgm:pt>
    <dgm:pt modelId="{E8C95AD3-06D7-48D7-AB62-5FF23DC87238}" type="sibTrans" cxnId="{E39F5036-1EEA-4111-BC86-00B6BB887D15}">
      <dgm:prSet/>
      <dgm:spPr/>
      <dgm:t>
        <a:bodyPr/>
        <a:lstStyle/>
        <a:p>
          <a:endParaRPr lang="uk-UA"/>
        </a:p>
      </dgm:t>
    </dgm:pt>
    <dgm:pt modelId="{D1589737-B0FE-4849-A161-87FC7979BDB9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Моральні та соціально-філософські проблеми сучасного життя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3557E276-FF48-40F8-913D-0D47EB07657D}" type="parTrans" cxnId="{ECBC0492-1569-4F92-B4C9-7441AE3C5242}">
      <dgm:prSet/>
      <dgm:spPr/>
      <dgm:t>
        <a:bodyPr/>
        <a:lstStyle/>
        <a:p>
          <a:endParaRPr lang="uk-UA"/>
        </a:p>
      </dgm:t>
    </dgm:pt>
    <dgm:pt modelId="{5D54A55B-D346-4D65-89CC-CF7C4FD13B2E}" type="sibTrans" cxnId="{ECBC0492-1569-4F92-B4C9-7441AE3C5242}">
      <dgm:prSet/>
      <dgm:spPr/>
      <dgm:t>
        <a:bodyPr/>
        <a:lstStyle/>
        <a:p>
          <a:endParaRPr lang="uk-UA"/>
        </a:p>
      </dgm:t>
    </dgm:pt>
    <dgm:pt modelId="{4FA67F31-A5E4-43E1-B59F-2A709BF4E63F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Глибокий  душевний світ людини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8473FFC6-2601-4937-AF95-E28C34110032}" type="parTrans" cxnId="{E6757892-1F35-4A1B-A834-274573A1AB4D}">
      <dgm:prSet/>
      <dgm:spPr/>
      <dgm:t>
        <a:bodyPr/>
        <a:lstStyle/>
        <a:p>
          <a:endParaRPr lang="uk-UA"/>
        </a:p>
      </dgm:t>
    </dgm:pt>
    <dgm:pt modelId="{4BC7ABA6-DF7C-4A42-80B9-79C02D1294BB}" type="sibTrans" cxnId="{E6757892-1F35-4A1B-A834-274573A1AB4D}">
      <dgm:prSet/>
      <dgm:spPr/>
      <dgm:t>
        <a:bodyPr/>
        <a:lstStyle/>
        <a:p>
          <a:endParaRPr lang="uk-UA"/>
        </a:p>
      </dgm:t>
    </dgm:pt>
    <dgm:pt modelId="{D45A6A43-4BF2-4162-BC57-37D9F5E20E57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Роздуми про блискучі злети і трагізм  життя на земних дорогах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A92C59AA-F614-4584-90B9-3A2AC6DDC74F}" type="parTrans" cxnId="{D563A8F9-921B-482D-BEE5-76A8A92F93F3}">
      <dgm:prSet/>
      <dgm:spPr/>
      <dgm:t>
        <a:bodyPr/>
        <a:lstStyle/>
        <a:p>
          <a:endParaRPr lang="uk-UA"/>
        </a:p>
      </dgm:t>
    </dgm:pt>
    <dgm:pt modelId="{B9B561F9-145C-42DF-B418-DAECBF062F0E}" type="sibTrans" cxnId="{D563A8F9-921B-482D-BEE5-76A8A92F93F3}">
      <dgm:prSet/>
      <dgm:spPr/>
      <dgm:t>
        <a:bodyPr/>
        <a:lstStyle/>
        <a:p>
          <a:endParaRPr lang="uk-UA"/>
        </a:p>
      </dgm:t>
    </dgm:pt>
    <dgm:pt modelId="{D5563057-82C8-48AB-9548-E07034A75C7A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Пошук істини й осяяння правди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9E289159-DC91-4046-9FAD-273AE187CE6B}" type="parTrans" cxnId="{44D6685C-059F-4681-BAE8-466F01529D9E}">
      <dgm:prSet/>
      <dgm:spPr/>
      <dgm:t>
        <a:bodyPr/>
        <a:lstStyle/>
        <a:p>
          <a:endParaRPr lang="uk-UA"/>
        </a:p>
      </dgm:t>
    </dgm:pt>
    <dgm:pt modelId="{A2344C56-9A9A-498A-A787-835D34D46CD1}" type="sibTrans" cxnId="{44D6685C-059F-4681-BAE8-466F01529D9E}">
      <dgm:prSet/>
      <dgm:spPr/>
      <dgm:t>
        <a:bodyPr/>
        <a:lstStyle/>
        <a:p>
          <a:endParaRPr lang="uk-UA"/>
        </a:p>
      </dgm:t>
    </dgm:pt>
    <dgm:pt modelId="{029166AE-361E-4FE0-B2F7-730CBF6E9493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Реалізація покликань у нашому світі гармонії та недосконалості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89783520-32BC-48B1-BCF8-0429FA7AA083}" type="parTrans" cxnId="{8A3C496A-85AF-4F49-9954-025CBCD1CAC2}">
      <dgm:prSet/>
      <dgm:spPr/>
      <dgm:t>
        <a:bodyPr/>
        <a:lstStyle/>
        <a:p>
          <a:endParaRPr lang="uk-UA"/>
        </a:p>
      </dgm:t>
    </dgm:pt>
    <dgm:pt modelId="{D98B29FC-94CE-4B4A-A111-69115C98D563}" type="sibTrans" cxnId="{8A3C496A-85AF-4F49-9954-025CBCD1CAC2}">
      <dgm:prSet/>
      <dgm:spPr/>
      <dgm:t>
        <a:bodyPr/>
        <a:lstStyle/>
        <a:p>
          <a:endParaRPr lang="uk-UA"/>
        </a:p>
      </dgm:t>
    </dgm:pt>
    <dgm:pt modelId="{D8D7BC33-2E33-49AD-904A-8D5A09B37C37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Палка невгасима любов до рідної землі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dgm:t>
    </dgm:pt>
    <dgm:pt modelId="{FA062315-B977-4D92-8017-FD71D1D3694B}" type="parTrans" cxnId="{E7D8B1EA-F52F-40C1-A53C-6F9C97AB518E}">
      <dgm:prSet/>
      <dgm:spPr/>
      <dgm:t>
        <a:bodyPr/>
        <a:lstStyle/>
        <a:p>
          <a:endParaRPr lang="uk-UA"/>
        </a:p>
      </dgm:t>
    </dgm:pt>
    <dgm:pt modelId="{2B324BA4-A905-476E-B6F4-54B32BE4FDCA}" type="sibTrans" cxnId="{E7D8B1EA-F52F-40C1-A53C-6F9C97AB518E}">
      <dgm:prSet/>
      <dgm:spPr/>
      <dgm:t>
        <a:bodyPr/>
        <a:lstStyle/>
        <a:p>
          <a:endParaRPr lang="uk-UA"/>
        </a:p>
      </dgm:t>
    </dgm:pt>
    <dgm:pt modelId="{5574C899-54EF-45F8-ADAF-4E822D934C2C}" type="pres">
      <dgm:prSet presAssocID="{9D67CF64-451D-46B7-9916-D4721B254F63}" presName="compositeShape" presStyleCnt="0">
        <dgm:presLayoutVars>
          <dgm:dir/>
          <dgm:resizeHandles/>
        </dgm:presLayoutVars>
      </dgm:prSet>
      <dgm:spPr/>
    </dgm:pt>
    <dgm:pt modelId="{E5A673F0-BB2E-4949-B366-BC5858B55A93}" type="pres">
      <dgm:prSet presAssocID="{9D67CF64-451D-46B7-9916-D4721B254F63}" presName="pyramid" presStyleLbl="node1" presStyleIdx="0" presStyleCnt="1" custLinFactNeighborX="-2084"/>
      <dgm:spPr>
        <a:solidFill>
          <a:schemeClr val="tx2">
            <a:lumMod val="40000"/>
            <a:lumOff val="60000"/>
          </a:schemeClr>
        </a:solidFill>
      </dgm:spPr>
    </dgm:pt>
    <dgm:pt modelId="{AE2E4562-047A-477A-BA47-BDB4C7B8FDA8}" type="pres">
      <dgm:prSet presAssocID="{9D67CF64-451D-46B7-9916-D4721B254F63}" presName="theList" presStyleCnt="0"/>
      <dgm:spPr/>
    </dgm:pt>
    <dgm:pt modelId="{269EE072-3A90-477E-9610-7C71E883E6F4}" type="pres">
      <dgm:prSet presAssocID="{0B82A718-06AB-4C33-A239-A1FD80FEBCF4}" presName="aNode" presStyleLbl="fgAcc1" presStyleIdx="0" presStyleCnt="10" custScaleX="241098" custScaleY="102152" custLinFactY="-22097" custLinFactNeighborX="-3089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A364FD-21CA-4AB6-99CA-D5A704FBF375}" type="pres">
      <dgm:prSet presAssocID="{0B82A718-06AB-4C33-A239-A1FD80FEBCF4}" presName="aSpace" presStyleCnt="0"/>
      <dgm:spPr/>
    </dgm:pt>
    <dgm:pt modelId="{ACD4F935-55BC-44AF-8109-BEB8C1531EAC}" type="pres">
      <dgm:prSet presAssocID="{F85F55F2-AF41-4F4C-9B4D-E1E6FF40C225}" presName="aNode" presStyleLbl="fgAcc1" presStyleIdx="1" presStyleCnt="10" custScaleX="241098" custScaleY="10215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F3C139-E0D0-4A49-9030-5E868D08730A}" type="pres">
      <dgm:prSet presAssocID="{F85F55F2-AF41-4F4C-9B4D-E1E6FF40C225}" presName="aSpace" presStyleCnt="0"/>
      <dgm:spPr/>
    </dgm:pt>
    <dgm:pt modelId="{3B7F68ED-7340-4A11-A86A-A837F1B2325E}" type="pres">
      <dgm:prSet presAssocID="{FD33024A-0848-4625-B6FA-32B1FDDB4FD5}" presName="aNode" presStyleLbl="fgAcc1" presStyleIdx="2" presStyleCnt="10" custScaleX="249121" custScaleY="102152" custLinFactNeighborY="584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1495DA-C3E8-41D0-BAAB-E4ED14845E61}" type="pres">
      <dgm:prSet presAssocID="{FD33024A-0848-4625-B6FA-32B1FDDB4FD5}" presName="aSpace" presStyleCnt="0"/>
      <dgm:spPr/>
    </dgm:pt>
    <dgm:pt modelId="{05A955DD-B594-446A-9CB5-E77335B98161}" type="pres">
      <dgm:prSet presAssocID="{51B58A7F-E884-42C3-B98B-25F45F78CAD9}" presName="aNode" presStyleLbl="fgAcc1" presStyleIdx="3" presStyleCnt="10" custScaleX="241098" custScaleY="102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ED9FB-4DBA-4B49-B4F2-859E8F132519}" type="pres">
      <dgm:prSet presAssocID="{51B58A7F-E884-42C3-B98B-25F45F78CAD9}" presName="aSpace" presStyleCnt="0"/>
      <dgm:spPr/>
    </dgm:pt>
    <dgm:pt modelId="{599E5397-8898-423D-94C5-04E1043A329B}" type="pres">
      <dgm:prSet presAssocID="{D1589737-B0FE-4849-A161-87FC7979BDB9}" presName="aNode" presStyleLbl="fgAcc1" presStyleIdx="4" presStyleCnt="10" custScaleX="240605" custScaleY="102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EE3CB-A1B0-4506-BB99-653AC9D894A1}" type="pres">
      <dgm:prSet presAssocID="{D1589737-B0FE-4849-A161-87FC7979BDB9}" presName="aSpace" presStyleCnt="0"/>
      <dgm:spPr/>
    </dgm:pt>
    <dgm:pt modelId="{2365A66A-E34B-4D1F-9EC2-79FF0D77247C}" type="pres">
      <dgm:prSet presAssocID="{4FA67F31-A5E4-43E1-B59F-2A709BF4E63F}" presName="aNode" presStyleLbl="fgAcc1" presStyleIdx="5" presStyleCnt="10" custScaleX="249121" custScaleY="118779" custLinFactNeighborX="2477" custLinFactNeighborY="4033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3E34BE-9B59-45C9-9042-FF51962F894F}" type="pres">
      <dgm:prSet presAssocID="{4FA67F31-A5E4-43E1-B59F-2A709BF4E63F}" presName="aSpace" presStyleCnt="0"/>
      <dgm:spPr/>
    </dgm:pt>
    <dgm:pt modelId="{1BD16E6A-4C38-40F5-B956-A250613D0981}" type="pres">
      <dgm:prSet presAssocID="{D45A6A43-4BF2-4162-BC57-37D9F5E20E57}" presName="aNode" presStyleLbl="fgAcc1" presStyleIdx="6" presStyleCnt="10" custScaleX="244004" custScaleY="118779" custLinFactNeighborY="88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3B0861-8DC8-4B09-A2A0-6C7B3AC71CF9}" type="pres">
      <dgm:prSet presAssocID="{D45A6A43-4BF2-4162-BC57-37D9F5E20E57}" presName="aSpace" presStyleCnt="0"/>
      <dgm:spPr/>
    </dgm:pt>
    <dgm:pt modelId="{F5652547-48BF-4C6E-95D2-CF2EDD944637}" type="pres">
      <dgm:prSet presAssocID="{D5563057-82C8-48AB-9548-E07034A75C7A}" presName="aNode" presStyleLbl="fgAcc1" presStyleIdx="7" presStyleCnt="10" custScaleX="238859" custScaleY="102152" custLinFactY="4796" custLinFactNeighborX="51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3B6F0-F578-46C6-8BBE-834517CE9371}" type="pres">
      <dgm:prSet presAssocID="{D5563057-82C8-48AB-9548-E07034A75C7A}" presName="aSpace" presStyleCnt="0"/>
      <dgm:spPr/>
    </dgm:pt>
    <dgm:pt modelId="{0D4F11BC-9480-4AFB-B864-E4A0E84E3F44}" type="pres">
      <dgm:prSet presAssocID="{029166AE-361E-4FE0-B2F7-730CBF6E9493}" presName="aNode" presStyleLbl="fgAcc1" presStyleIdx="8" presStyleCnt="10" custScaleX="241910" custScaleY="102152" custLinFactY="146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FD05C-1665-4B0F-86C6-067BB3D441C9}" type="pres">
      <dgm:prSet presAssocID="{029166AE-361E-4FE0-B2F7-730CBF6E9493}" presName="aSpace" presStyleCnt="0"/>
      <dgm:spPr/>
    </dgm:pt>
    <dgm:pt modelId="{A5237AE7-31BE-4846-A975-561E72981F56}" type="pres">
      <dgm:prSet presAssocID="{D8D7BC33-2E33-49AD-904A-8D5A09B37C37}" presName="aNode" presStyleLbl="fgAcc1" presStyleIdx="9" presStyleCnt="10" custScaleX="250644" custScaleY="102152" custLinFactY="28236" custLinFactNeighborX="-102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E5C892-07EA-4136-891C-388347E35D9D}" type="pres">
      <dgm:prSet presAssocID="{D8D7BC33-2E33-49AD-904A-8D5A09B37C37}" presName="aSpace" presStyleCnt="0"/>
      <dgm:spPr/>
    </dgm:pt>
  </dgm:ptLst>
  <dgm:cxnLst>
    <dgm:cxn modelId="{E103A8AA-214C-450B-9341-9395AD21EBAC}" type="presOf" srcId="{4FA67F31-A5E4-43E1-B59F-2A709BF4E63F}" destId="{2365A66A-E34B-4D1F-9EC2-79FF0D77247C}" srcOrd="0" destOrd="0" presId="urn:microsoft.com/office/officeart/2005/8/layout/pyramid2"/>
    <dgm:cxn modelId="{E68642B6-82F5-4E7E-8075-E724D197C9DE}" type="presOf" srcId="{0B82A718-06AB-4C33-A239-A1FD80FEBCF4}" destId="{269EE072-3A90-477E-9610-7C71E883E6F4}" srcOrd="0" destOrd="0" presId="urn:microsoft.com/office/officeart/2005/8/layout/pyramid2"/>
    <dgm:cxn modelId="{FF6635F2-0DA2-45F2-A83C-AF4CDB245D38}" srcId="{9D67CF64-451D-46B7-9916-D4721B254F63}" destId="{FD33024A-0848-4625-B6FA-32B1FDDB4FD5}" srcOrd="2" destOrd="0" parTransId="{4E2C4355-FB21-47BC-8526-BB8D54C221EE}" sibTransId="{42BDEEE2-9162-4799-B47A-4F7E072A8995}"/>
    <dgm:cxn modelId="{CA076F2B-D0F1-44DB-B136-F9276E93E6A3}" type="presOf" srcId="{FD33024A-0848-4625-B6FA-32B1FDDB4FD5}" destId="{3B7F68ED-7340-4A11-A86A-A837F1B2325E}" srcOrd="0" destOrd="0" presId="urn:microsoft.com/office/officeart/2005/8/layout/pyramid2"/>
    <dgm:cxn modelId="{ECBC0492-1569-4F92-B4C9-7441AE3C5242}" srcId="{9D67CF64-451D-46B7-9916-D4721B254F63}" destId="{D1589737-B0FE-4849-A161-87FC7979BDB9}" srcOrd="4" destOrd="0" parTransId="{3557E276-FF48-40F8-913D-0D47EB07657D}" sibTransId="{5D54A55B-D346-4D65-89CC-CF7C4FD13B2E}"/>
    <dgm:cxn modelId="{C95AE56C-1668-43A1-A23B-AE43C32A2E6B}" type="presOf" srcId="{D1589737-B0FE-4849-A161-87FC7979BDB9}" destId="{599E5397-8898-423D-94C5-04E1043A329B}" srcOrd="0" destOrd="0" presId="urn:microsoft.com/office/officeart/2005/8/layout/pyramid2"/>
    <dgm:cxn modelId="{5B4A28FF-F251-4AE8-B491-79410D03C18E}" srcId="{9D67CF64-451D-46B7-9916-D4721B254F63}" destId="{0B82A718-06AB-4C33-A239-A1FD80FEBCF4}" srcOrd="0" destOrd="0" parTransId="{DA53EB9C-C375-4FFA-B2AF-3C315B558C70}" sibTransId="{56DE74BC-1149-4185-A876-C052D43A7D86}"/>
    <dgm:cxn modelId="{F413958A-2C1A-4EE0-AAD7-A7E02BA152D5}" type="presOf" srcId="{51B58A7F-E884-42C3-B98B-25F45F78CAD9}" destId="{05A955DD-B594-446A-9CB5-E77335B98161}" srcOrd="0" destOrd="0" presId="urn:microsoft.com/office/officeart/2005/8/layout/pyramid2"/>
    <dgm:cxn modelId="{E7D8B1EA-F52F-40C1-A53C-6F9C97AB518E}" srcId="{9D67CF64-451D-46B7-9916-D4721B254F63}" destId="{D8D7BC33-2E33-49AD-904A-8D5A09B37C37}" srcOrd="9" destOrd="0" parTransId="{FA062315-B977-4D92-8017-FD71D1D3694B}" sibTransId="{2B324BA4-A905-476E-B6F4-54B32BE4FDCA}"/>
    <dgm:cxn modelId="{E39F5036-1EEA-4111-BC86-00B6BB887D15}" srcId="{9D67CF64-451D-46B7-9916-D4721B254F63}" destId="{51B58A7F-E884-42C3-B98B-25F45F78CAD9}" srcOrd="3" destOrd="0" parTransId="{4DFFDD5B-1320-48C3-AFCF-7A8687E76F50}" sibTransId="{E8C95AD3-06D7-48D7-AB62-5FF23DC87238}"/>
    <dgm:cxn modelId="{9E76246F-CFA6-47FC-8E63-2ADA1448045D}" type="presOf" srcId="{D8D7BC33-2E33-49AD-904A-8D5A09B37C37}" destId="{A5237AE7-31BE-4846-A975-561E72981F56}" srcOrd="0" destOrd="0" presId="urn:microsoft.com/office/officeart/2005/8/layout/pyramid2"/>
    <dgm:cxn modelId="{D563A8F9-921B-482D-BEE5-76A8A92F93F3}" srcId="{9D67CF64-451D-46B7-9916-D4721B254F63}" destId="{D45A6A43-4BF2-4162-BC57-37D9F5E20E57}" srcOrd="6" destOrd="0" parTransId="{A92C59AA-F614-4584-90B9-3A2AC6DDC74F}" sibTransId="{B9B561F9-145C-42DF-B418-DAECBF062F0E}"/>
    <dgm:cxn modelId="{BC954464-180B-4360-8FB8-68B8091F17AE}" type="presOf" srcId="{D5563057-82C8-48AB-9548-E07034A75C7A}" destId="{F5652547-48BF-4C6E-95D2-CF2EDD944637}" srcOrd="0" destOrd="0" presId="urn:microsoft.com/office/officeart/2005/8/layout/pyramid2"/>
    <dgm:cxn modelId="{E6757892-1F35-4A1B-A834-274573A1AB4D}" srcId="{9D67CF64-451D-46B7-9916-D4721B254F63}" destId="{4FA67F31-A5E4-43E1-B59F-2A709BF4E63F}" srcOrd="5" destOrd="0" parTransId="{8473FFC6-2601-4937-AF95-E28C34110032}" sibTransId="{4BC7ABA6-DF7C-4A42-80B9-79C02D1294BB}"/>
    <dgm:cxn modelId="{20E17A4A-6BA8-4525-A0CF-6049100A493A}" srcId="{9D67CF64-451D-46B7-9916-D4721B254F63}" destId="{F85F55F2-AF41-4F4C-9B4D-E1E6FF40C225}" srcOrd="1" destOrd="0" parTransId="{181414ED-67F9-49ED-9822-8DE1AB9CE350}" sibTransId="{948E15B7-F79F-4BCB-B1FB-8557E088D10F}"/>
    <dgm:cxn modelId="{C65A335B-DD63-4540-B5FF-0FF1250F87C1}" type="presOf" srcId="{F85F55F2-AF41-4F4C-9B4D-E1E6FF40C225}" destId="{ACD4F935-55BC-44AF-8109-BEB8C1531EAC}" srcOrd="0" destOrd="0" presId="urn:microsoft.com/office/officeart/2005/8/layout/pyramid2"/>
    <dgm:cxn modelId="{1540EC46-FA91-4199-8A25-9A4F612B91E0}" type="presOf" srcId="{029166AE-361E-4FE0-B2F7-730CBF6E9493}" destId="{0D4F11BC-9480-4AFB-B864-E4A0E84E3F44}" srcOrd="0" destOrd="0" presId="urn:microsoft.com/office/officeart/2005/8/layout/pyramid2"/>
    <dgm:cxn modelId="{4CA27BAB-B3AF-405D-A4E6-F055B3A14AF5}" type="presOf" srcId="{D45A6A43-4BF2-4162-BC57-37D9F5E20E57}" destId="{1BD16E6A-4C38-40F5-B956-A250613D0981}" srcOrd="0" destOrd="0" presId="urn:microsoft.com/office/officeart/2005/8/layout/pyramid2"/>
    <dgm:cxn modelId="{C0A100E4-0C3E-48C9-AF97-11ADBC325ED5}" type="presOf" srcId="{9D67CF64-451D-46B7-9916-D4721B254F63}" destId="{5574C899-54EF-45F8-ADAF-4E822D934C2C}" srcOrd="0" destOrd="0" presId="urn:microsoft.com/office/officeart/2005/8/layout/pyramid2"/>
    <dgm:cxn modelId="{44D6685C-059F-4681-BAE8-466F01529D9E}" srcId="{9D67CF64-451D-46B7-9916-D4721B254F63}" destId="{D5563057-82C8-48AB-9548-E07034A75C7A}" srcOrd="7" destOrd="0" parTransId="{9E289159-DC91-4046-9FAD-273AE187CE6B}" sibTransId="{A2344C56-9A9A-498A-A787-835D34D46CD1}"/>
    <dgm:cxn modelId="{8A3C496A-85AF-4F49-9954-025CBCD1CAC2}" srcId="{9D67CF64-451D-46B7-9916-D4721B254F63}" destId="{029166AE-361E-4FE0-B2F7-730CBF6E9493}" srcOrd="8" destOrd="0" parTransId="{89783520-32BC-48B1-BCF8-0429FA7AA083}" sibTransId="{D98B29FC-94CE-4B4A-A111-69115C98D563}"/>
    <dgm:cxn modelId="{9E307119-7947-4C3A-8262-1CB287945F87}" type="presParOf" srcId="{5574C899-54EF-45F8-ADAF-4E822D934C2C}" destId="{E5A673F0-BB2E-4949-B366-BC5858B55A93}" srcOrd="0" destOrd="0" presId="urn:microsoft.com/office/officeart/2005/8/layout/pyramid2"/>
    <dgm:cxn modelId="{28D1ADB9-3EE4-4691-B09D-30506FC916BF}" type="presParOf" srcId="{5574C899-54EF-45F8-ADAF-4E822D934C2C}" destId="{AE2E4562-047A-477A-BA47-BDB4C7B8FDA8}" srcOrd="1" destOrd="0" presId="urn:microsoft.com/office/officeart/2005/8/layout/pyramid2"/>
    <dgm:cxn modelId="{64522A50-22F7-4FA4-9145-633236118777}" type="presParOf" srcId="{AE2E4562-047A-477A-BA47-BDB4C7B8FDA8}" destId="{269EE072-3A90-477E-9610-7C71E883E6F4}" srcOrd="0" destOrd="0" presId="urn:microsoft.com/office/officeart/2005/8/layout/pyramid2"/>
    <dgm:cxn modelId="{46646E1D-AA8E-41AA-8D08-D753BA819860}" type="presParOf" srcId="{AE2E4562-047A-477A-BA47-BDB4C7B8FDA8}" destId="{89A364FD-21CA-4AB6-99CA-D5A704FBF375}" srcOrd="1" destOrd="0" presId="urn:microsoft.com/office/officeart/2005/8/layout/pyramid2"/>
    <dgm:cxn modelId="{680D3586-F4C5-46C9-98F8-47DE93DF0AED}" type="presParOf" srcId="{AE2E4562-047A-477A-BA47-BDB4C7B8FDA8}" destId="{ACD4F935-55BC-44AF-8109-BEB8C1531EAC}" srcOrd="2" destOrd="0" presId="urn:microsoft.com/office/officeart/2005/8/layout/pyramid2"/>
    <dgm:cxn modelId="{9111EDC9-1C50-4B25-9BD1-5BD7B094C3BE}" type="presParOf" srcId="{AE2E4562-047A-477A-BA47-BDB4C7B8FDA8}" destId="{93F3C139-E0D0-4A49-9030-5E868D08730A}" srcOrd="3" destOrd="0" presId="urn:microsoft.com/office/officeart/2005/8/layout/pyramid2"/>
    <dgm:cxn modelId="{E6E7A768-C738-492B-9D7E-76EC12DAF3C4}" type="presParOf" srcId="{AE2E4562-047A-477A-BA47-BDB4C7B8FDA8}" destId="{3B7F68ED-7340-4A11-A86A-A837F1B2325E}" srcOrd="4" destOrd="0" presId="urn:microsoft.com/office/officeart/2005/8/layout/pyramid2"/>
    <dgm:cxn modelId="{66752480-D9FA-4A15-998C-1BF099B8843F}" type="presParOf" srcId="{AE2E4562-047A-477A-BA47-BDB4C7B8FDA8}" destId="{0A1495DA-C3E8-41D0-BAAB-E4ED14845E61}" srcOrd="5" destOrd="0" presId="urn:microsoft.com/office/officeart/2005/8/layout/pyramid2"/>
    <dgm:cxn modelId="{4994C755-EF4F-411A-B3CC-04840C3E3962}" type="presParOf" srcId="{AE2E4562-047A-477A-BA47-BDB4C7B8FDA8}" destId="{05A955DD-B594-446A-9CB5-E77335B98161}" srcOrd="6" destOrd="0" presId="urn:microsoft.com/office/officeart/2005/8/layout/pyramid2"/>
    <dgm:cxn modelId="{8F90290C-A121-4CAF-A545-8259AEB5FE35}" type="presParOf" srcId="{AE2E4562-047A-477A-BA47-BDB4C7B8FDA8}" destId="{844ED9FB-4DBA-4B49-B4F2-859E8F132519}" srcOrd="7" destOrd="0" presId="urn:microsoft.com/office/officeart/2005/8/layout/pyramid2"/>
    <dgm:cxn modelId="{75E2C0D1-5D42-48F0-B51D-521325377538}" type="presParOf" srcId="{AE2E4562-047A-477A-BA47-BDB4C7B8FDA8}" destId="{599E5397-8898-423D-94C5-04E1043A329B}" srcOrd="8" destOrd="0" presId="urn:microsoft.com/office/officeart/2005/8/layout/pyramid2"/>
    <dgm:cxn modelId="{C4DB58C0-64B4-401F-86CF-2853F737A846}" type="presParOf" srcId="{AE2E4562-047A-477A-BA47-BDB4C7B8FDA8}" destId="{F8AEE3CB-A1B0-4506-BB99-653AC9D894A1}" srcOrd="9" destOrd="0" presId="urn:microsoft.com/office/officeart/2005/8/layout/pyramid2"/>
    <dgm:cxn modelId="{A0F61345-4FAB-46FC-99D7-4A555329CBAB}" type="presParOf" srcId="{AE2E4562-047A-477A-BA47-BDB4C7B8FDA8}" destId="{2365A66A-E34B-4D1F-9EC2-79FF0D77247C}" srcOrd="10" destOrd="0" presId="urn:microsoft.com/office/officeart/2005/8/layout/pyramid2"/>
    <dgm:cxn modelId="{93C8A5BC-4F52-4BD7-ABD7-D7733CDC5D68}" type="presParOf" srcId="{AE2E4562-047A-477A-BA47-BDB4C7B8FDA8}" destId="{BC3E34BE-9B59-45C9-9042-FF51962F894F}" srcOrd="11" destOrd="0" presId="urn:microsoft.com/office/officeart/2005/8/layout/pyramid2"/>
    <dgm:cxn modelId="{0111BB7C-39B7-4850-91E9-68EBDF0F5D08}" type="presParOf" srcId="{AE2E4562-047A-477A-BA47-BDB4C7B8FDA8}" destId="{1BD16E6A-4C38-40F5-B956-A250613D0981}" srcOrd="12" destOrd="0" presId="urn:microsoft.com/office/officeart/2005/8/layout/pyramid2"/>
    <dgm:cxn modelId="{D3062FED-8E02-4151-A364-6A8E9F433766}" type="presParOf" srcId="{AE2E4562-047A-477A-BA47-BDB4C7B8FDA8}" destId="{FF3B0861-8DC8-4B09-A2A0-6C7B3AC71CF9}" srcOrd="13" destOrd="0" presId="urn:microsoft.com/office/officeart/2005/8/layout/pyramid2"/>
    <dgm:cxn modelId="{41A05536-88DB-4CC9-80BF-A9EEA5278185}" type="presParOf" srcId="{AE2E4562-047A-477A-BA47-BDB4C7B8FDA8}" destId="{F5652547-48BF-4C6E-95D2-CF2EDD944637}" srcOrd="14" destOrd="0" presId="urn:microsoft.com/office/officeart/2005/8/layout/pyramid2"/>
    <dgm:cxn modelId="{E963A242-47E9-424D-8D0A-B7815E87028A}" type="presParOf" srcId="{AE2E4562-047A-477A-BA47-BDB4C7B8FDA8}" destId="{49F3B6F0-F578-46C6-8BBE-834517CE9371}" srcOrd="15" destOrd="0" presId="urn:microsoft.com/office/officeart/2005/8/layout/pyramid2"/>
    <dgm:cxn modelId="{20864688-0F85-4A71-BAA8-AB216181EF30}" type="presParOf" srcId="{AE2E4562-047A-477A-BA47-BDB4C7B8FDA8}" destId="{0D4F11BC-9480-4AFB-B864-E4A0E84E3F44}" srcOrd="16" destOrd="0" presId="urn:microsoft.com/office/officeart/2005/8/layout/pyramid2"/>
    <dgm:cxn modelId="{333BEF17-7874-4CA6-9F4F-8BC10BB317B7}" type="presParOf" srcId="{AE2E4562-047A-477A-BA47-BDB4C7B8FDA8}" destId="{C53FD05C-1665-4B0F-86C6-067BB3D441C9}" srcOrd="17" destOrd="0" presId="urn:microsoft.com/office/officeart/2005/8/layout/pyramid2"/>
    <dgm:cxn modelId="{769573D4-8851-41AE-ACAF-0B5F0278FEEB}" type="presParOf" srcId="{AE2E4562-047A-477A-BA47-BDB4C7B8FDA8}" destId="{A5237AE7-31BE-4846-A975-561E72981F56}" srcOrd="18" destOrd="0" presId="urn:microsoft.com/office/officeart/2005/8/layout/pyramid2"/>
    <dgm:cxn modelId="{1B33E333-EA4F-4D32-9A1F-B3888A73A8E7}" type="presParOf" srcId="{AE2E4562-047A-477A-BA47-BDB4C7B8FDA8}" destId="{92E5C892-07EA-4136-891C-388347E35D9D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FF4AA9-F665-4EF7-846F-17BF7AC6746C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E37958-8B40-40F0-B884-5B0FDF236493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Творче </a:t>
          </a:r>
        </a:p>
        <a:p>
          <a:r>
            <a:rPr lang="uk-UA" sz="1600" b="1" dirty="0" smtClean="0">
              <a:latin typeface="Arial Black" panose="020B0A04020102020204" pitchFamily="34" charset="0"/>
            </a:rPr>
            <a:t>моделювання</a:t>
          </a:r>
          <a:endParaRPr lang="ru-RU" sz="1600" b="1" dirty="0">
            <a:latin typeface="Arial Black" pitchFamily="34" charset="0"/>
          </a:endParaRPr>
        </a:p>
      </dgm:t>
    </dgm:pt>
    <dgm:pt modelId="{E037177D-02C3-4AD6-9A88-81B4AC54EFA0}" type="parTrans" cxnId="{A468C5A9-8342-4112-B9A0-839899A93F13}">
      <dgm:prSet/>
      <dgm:spPr/>
      <dgm:t>
        <a:bodyPr/>
        <a:lstStyle/>
        <a:p>
          <a:endParaRPr lang="ru-RU"/>
        </a:p>
      </dgm:t>
    </dgm:pt>
    <dgm:pt modelId="{EEF263D9-B7EF-4DD1-BAC7-3679C81DDA02}" type="sibTrans" cxnId="{A468C5A9-8342-4112-B9A0-839899A93F13}">
      <dgm:prSet/>
      <dgm:spPr/>
      <dgm:t>
        <a:bodyPr/>
        <a:lstStyle/>
        <a:p>
          <a:endParaRPr lang="ru-RU"/>
        </a:p>
      </dgm:t>
    </dgm:pt>
    <dgm:pt modelId="{F66056D2-6F27-4B51-A449-B0814C116C27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Аналітичний </a:t>
          </a:r>
        </a:p>
        <a:p>
          <a:r>
            <a:rPr lang="uk-UA" sz="1600" b="1" dirty="0" smtClean="0">
              <a:latin typeface="Arial Black" panose="020B0A04020102020204" pitchFamily="34" charset="0"/>
            </a:rPr>
            <a:t>погляд</a:t>
          </a:r>
          <a:endParaRPr lang="uk-UA" sz="1600" b="1" dirty="0">
            <a:latin typeface="Arial Black" panose="020B0A04020102020204" pitchFamily="34" charset="0"/>
          </a:endParaRPr>
        </a:p>
      </dgm:t>
    </dgm:pt>
    <dgm:pt modelId="{C97F4D0F-2F85-4286-B1CB-0499DF2204E1}" type="parTrans" cxnId="{AB0B35CE-40A6-48E9-ACBD-826F7982EF68}">
      <dgm:prSet/>
      <dgm:spPr/>
      <dgm:t>
        <a:bodyPr/>
        <a:lstStyle/>
        <a:p>
          <a:endParaRPr lang="ru-RU"/>
        </a:p>
      </dgm:t>
    </dgm:pt>
    <dgm:pt modelId="{726132A8-62EB-472F-93EE-8E787AC8B10C}" type="sibTrans" cxnId="{AB0B35CE-40A6-48E9-ACBD-826F7982EF68}">
      <dgm:prSet/>
      <dgm:spPr/>
      <dgm:t>
        <a:bodyPr/>
        <a:lstStyle/>
        <a:p>
          <a:endParaRPr lang="ru-RU"/>
        </a:p>
      </dgm:t>
    </dgm:pt>
    <dgm:pt modelId="{CE4E7E3B-3BC1-4937-84EF-D7C027D16E66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Лексикологічний та народознавчий аналіз твору</a:t>
          </a:r>
          <a:endParaRPr lang="uk-UA" sz="1600" b="1" dirty="0">
            <a:latin typeface="Arial Black" panose="020B0A04020102020204" pitchFamily="34" charset="0"/>
          </a:endParaRPr>
        </a:p>
      </dgm:t>
    </dgm:pt>
    <dgm:pt modelId="{907A1388-A102-42AD-AAC4-51BBA2CD2CED}" type="parTrans" cxnId="{7230749E-658D-42BC-819B-2CE53378FE9D}">
      <dgm:prSet/>
      <dgm:spPr/>
      <dgm:t>
        <a:bodyPr/>
        <a:lstStyle/>
        <a:p>
          <a:endParaRPr lang="ru-RU"/>
        </a:p>
      </dgm:t>
    </dgm:pt>
    <dgm:pt modelId="{6F523778-E34E-4CF7-9210-21D9EA63BD00}" type="sibTrans" cxnId="{7230749E-658D-42BC-819B-2CE53378FE9D}">
      <dgm:prSet/>
      <dgm:spPr/>
      <dgm:t>
        <a:bodyPr/>
        <a:lstStyle/>
        <a:p>
          <a:endParaRPr lang="ru-RU"/>
        </a:p>
      </dgm:t>
    </dgm:pt>
    <dgm:pt modelId="{7AD49E13-2397-4842-87C4-6AA393FD1533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 Інтерактивні вправи («Наосліп», «Меланж», «</a:t>
          </a:r>
          <a:r>
            <a:rPr lang="uk-UA" sz="1600" b="1" dirty="0" err="1" smtClean="0">
              <a:latin typeface="Arial Black" panose="020B0A04020102020204" pitchFamily="34" charset="0"/>
            </a:rPr>
            <a:t>Кубування</a:t>
          </a:r>
          <a:r>
            <a:rPr lang="uk-UA" sz="1600" b="1" dirty="0" smtClean="0">
              <a:latin typeface="Arial Black" panose="020B0A04020102020204" pitchFamily="34" charset="0"/>
            </a:rPr>
            <a:t>», «Аргумент-контраргумент» і т.д.)</a:t>
          </a:r>
          <a:endParaRPr lang="uk-UA" sz="1600" b="1" dirty="0">
            <a:latin typeface="Arial Black" panose="020B0A04020102020204" pitchFamily="34" charset="0"/>
          </a:endParaRPr>
        </a:p>
      </dgm:t>
    </dgm:pt>
    <dgm:pt modelId="{A05F3A99-A8AE-4B62-B228-4C5EF68BAE2D}" type="parTrans" cxnId="{723FCA02-0E24-4173-92DF-9A38630F92AF}">
      <dgm:prSet/>
      <dgm:spPr/>
      <dgm:t>
        <a:bodyPr/>
        <a:lstStyle/>
        <a:p>
          <a:endParaRPr lang="ru-RU"/>
        </a:p>
      </dgm:t>
    </dgm:pt>
    <dgm:pt modelId="{E160C3EC-1A3F-4796-B8C3-5B937C4CD5E2}" type="sibTrans" cxnId="{723FCA02-0E24-4173-92DF-9A38630F92AF}">
      <dgm:prSet/>
      <dgm:spPr/>
      <dgm:t>
        <a:bodyPr/>
        <a:lstStyle/>
        <a:p>
          <a:endParaRPr lang="ru-RU"/>
        </a:p>
      </dgm:t>
    </dgm:pt>
    <dgm:pt modelId="{CE437FCD-BDC9-49C8-850E-3B58EC46F3DB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Характеристика персонажів (створення  цитатного інформаційного грона)</a:t>
          </a:r>
        </a:p>
      </dgm:t>
    </dgm:pt>
    <dgm:pt modelId="{ADBCDB1A-EEA5-426D-AD13-064697247A79}" type="parTrans" cxnId="{9BCD3C13-75AD-4949-B009-A68540BBA795}">
      <dgm:prSet/>
      <dgm:spPr/>
      <dgm:t>
        <a:bodyPr/>
        <a:lstStyle/>
        <a:p>
          <a:endParaRPr lang="ru-RU"/>
        </a:p>
      </dgm:t>
    </dgm:pt>
    <dgm:pt modelId="{6AC71E7F-6804-414D-B7D0-E4C3F4F7426E}" type="sibTrans" cxnId="{9BCD3C13-75AD-4949-B009-A68540BBA795}">
      <dgm:prSet/>
      <dgm:spPr/>
      <dgm:t>
        <a:bodyPr/>
        <a:lstStyle/>
        <a:p>
          <a:endParaRPr lang="ru-RU"/>
        </a:p>
      </dgm:t>
    </dgm:pt>
    <dgm:pt modelId="{FB18544A-3394-4655-8C52-79C9E6819B16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Міжпредметні зв'язки</a:t>
          </a:r>
          <a:endParaRPr lang="uk-UA" sz="1600" b="1" dirty="0">
            <a:latin typeface="Arial Black" panose="020B0A04020102020204" pitchFamily="34" charset="0"/>
          </a:endParaRPr>
        </a:p>
      </dgm:t>
    </dgm:pt>
    <dgm:pt modelId="{59DE8317-C453-405F-BC98-F736AE7B2BBA}" type="parTrans" cxnId="{63EE15BB-CE0D-4707-B356-233A04710C1C}">
      <dgm:prSet/>
      <dgm:spPr/>
      <dgm:t>
        <a:bodyPr/>
        <a:lstStyle/>
        <a:p>
          <a:endParaRPr lang="ru-RU"/>
        </a:p>
      </dgm:t>
    </dgm:pt>
    <dgm:pt modelId="{40DC2B03-23F2-48FD-BEC6-38FC2677FECC}" type="sibTrans" cxnId="{63EE15BB-CE0D-4707-B356-233A04710C1C}">
      <dgm:prSet/>
      <dgm:spPr/>
      <dgm:t>
        <a:bodyPr/>
        <a:lstStyle/>
        <a:p>
          <a:endParaRPr lang="ru-RU"/>
        </a:p>
      </dgm:t>
    </dgm:pt>
    <dgm:pt modelId="{1E2E9599-E0A5-4145-B1F9-7DEAAA19AEA1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 Тестування</a:t>
          </a:r>
          <a:endParaRPr lang="uk-UA" sz="1600" b="1" dirty="0">
            <a:latin typeface="Arial Black" panose="020B0A04020102020204" pitchFamily="34" charset="0"/>
          </a:endParaRPr>
        </a:p>
      </dgm:t>
    </dgm:pt>
    <dgm:pt modelId="{CB985BBF-2C0F-4420-9673-D356126B2BFB}" type="parTrans" cxnId="{227CCA06-5E26-499E-8F65-DD1C65C3FBF0}">
      <dgm:prSet/>
      <dgm:spPr/>
      <dgm:t>
        <a:bodyPr/>
        <a:lstStyle/>
        <a:p>
          <a:endParaRPr lang="ru-RU"/>
        </a:p>
      </dgm:t>
    </dgm:pt>
    <dgm:pt modelId="{81785176-E644-432F-9518-DD1FBC86975E}" type="sibTrans" cxnId="{227CCA06-5E26-499E-8F65-DD1C65C3FBF0}">
      <dgm:prSet/>
      <dgm:spPr/>
      <dgm:t>
        <a:bodyPr/>
        <a:lstStyle/>
        <a:p>
          <a:endParaRPr lang="ru-RU"/>
        </a:p>
      </dgm:t>
    </dgm:pt>
    <dgm:pt modelId="{BA6679B4-40B4-4163-BFF8-00C03AC0E7CA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dirty="0" smtClean="0">
              <a:latin typeface="Arial Black" panose="020B0A04020102020204" pitchFamily="34" charset="0"/>
            </a:rPr>
            <a:t>Дискусія</a:t>
          </a:r>
          <a:endParaRPr lang="uk-UA" sz="1600" b="1" dirty="0">
            <a:latin typeface="Arial Black" panose="020B0A04020102020204" pitchFamily="34" charset="0"/>
          </a:endParaRPr>
        </a:p>
      </dgm:t>
    </dgm:pt>
    <dgm:pt modelId="{5BEA10CD-9A13-4CCE-B522-DE25143C1BCC}" type="sibTrans" cxnId="{EF00CDA3-C6A0-4476-9907-AB9644414D86}">
      <dgm:prSet/>
      <dgm:spPr/>
      <dgm:t>
        <a:bodyPr/>
        <a:lstStyle/>
        <a:p>
          <a:endParaRPr lang="ru-RU"/>
        </a:p>
      </dgm:t>
    </dgm:pt>
    <dgm:pt modelId="{FA6D53B8-BD1B-4DB2-8D3A-2526A2205355}" type="parTrans" cxnId="{EF00CDA3-C6A0-4476-9907-AB9644414D86}">
      <dgm:prSet/>
      <dgm:spPr/>
      <dgm:t>
        <a:bodyPr/>
        <a:lstStyle/>
        <a:p>
          <a:endParaRPr lang="ru-RU"/>
        </a:p>
      </dgm:t>
    </dgm:pt>
    <dgm:pt modelId="{DCDF1FA5-4480-4885-8D9A-4C77830C5B1B}" type="pres">
      <dgm:prSet presAssocID="{9EFF4AA9-F665-4EF7-846F-17BF7AC67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5FC8CA-46F2-408D-8AA3-A3F018655C13}" type="pres">
      <dgm:prSet presAssocID="{ECE37958-8B40-40F0-B884-5B0FDF23649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1EE13-D420-4569-976D-890239DEBE58}" type="pres">
      <dgm:prSet presAssocID="{EEF263D9-B7EF-4DD1-BAC7-3679C81DDA02}" presName="sibTrans" presStyleCnt="0"/>
      <dgm:spPr/>
    </dgm:pt>
    <dgm:pt modelId="{F0394C97-870E-4E0A-8B81-8A42E9B03D62}" type="pres">
      <dgm:prSet presAssocID="{F66056D2-6F27-4B51-A449-B0814C116C2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053D8-6FB3-46E0-92A6-CAA978CE0B86}" type="pres">
      <dgm:prSet presAssocID="{726132A8-62EB-472F-93EE-8E787AC8B10C}" presName="sibTrans" presStyleCnt="0"/>
      <dgm:spPr/>
    </dgm:pt>
    <dgm:pt modelId="{4DCCC8E2-7977-4281-8B44-853E86658BB4}" type="pres">
      <dgm:prSet presAssocID="{CE4E7E3B-3BC1-4937-84EF-D7C027D16E6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EEFAA-3924-4459-8746-C03D6A48F028}" type="pres">
      <dgm:prSet presAssocID="{6F523778-E34E-4CF7-9210-21D9EA63BD00}" presName="sibTrans" presStyleCnt="0"/>
      <dgm:spPr/>
    </dgm:pt>
    <dgm:pt modelId="{2B2DB33B-16C8-4C52-950F-E9AA7EB5888C}" type="pres">
      <dgm:prSet presAssocID="{7AD49E13-2397-4842-87C4-6AA393FD153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180AA-7B9F-4E34-8813-00F6DD5F792B}" type="pres">
      <dgm:prSet presAssocID="{E160C3EC-1A3F-4796-B8C3-5B937C4CD5E2}" presName="sibTrans" presStyleCnt="0"/>
      <dgm:spPr/>
    </dgm:pt>
    <dgm:pt modelId="{5E92F233-A359-462C-9931-E7C2EBC64AEC}" type="pres">
      <dgm:prSet presAssocID="{BA6679B4-40B4-4163-BFF8-00C03AC0E7C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603A4-933C-4AB1-9B3B-815CE714ABE5}" type="pres">
      <dgm:prSet presAssocID="{5BEA10CD-9A13-4CCE-B522-DE25143C1BCC}" presName="sibTrans" presStyleCnt="0"/>
      <dgm:spPr/>
    </dgm:pt>
    <dgm:pt modelId="{6DAA2EB0-8553-4877-A709-612267CAA6E3}" type="pres">
      <dgm:prSet presAssocID="{1E2E9599-E0A5-4145-B1F9-7DEAAA19AEA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7E68E-4E13-4B6D-B009-8196FE6C4276}" type="pres">
      <dgm:prSet presAssocID="{81785176-E644-432F-9518-DD1FBC86975E}" presName="sibTrans" presStyleCnt="0"/>
      <dgm:spPr/>
    </dgm:pt>
    <dgm:pt modelId="{9DA0BA54-72C4-4C25-813D-396AC01062E8}" type="pres">
      <dgm:prSet presAssocID="{CE437FCD-BDC9-49C8-850E-3B58EC46F3D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3CC40-791D-4C43-B2B7-742845165BFD}" type="pres">
      <dgm:prSet presAssocID="{6AC71E7F-6804-414D-B7D0-E4C3F4F7426E}" presName="sibTrans" presStyleCnt="0"/>
      <dgm:spPr/>
    </dgm:pt>
    <dgm:pt modelId="{D65FEB4E-B14B-4536-8979-B321196B45D4}" type="pres">
      <dgm:prSet presAssocID="{FB18544A-3394-4655-8C52-79C9E6819B16}" presName="node" presStyleLbl="node1" presStyleIdx="7" presStyleCnt="8" custLinFactNeighborX="2110" custLinFactNeighborY="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4A7DBC-486D-4140-BCA3-D544A492995E}" type="presOf" srcId="{CE4E7E3B-3BC1-4937-84EF-D7C027D16E66}" destId="{4DCCC8E2-7977-4281-8B44-853E86658BB4}" srcOrd="0" destOrd="0" presId="urn:microsoft.com/office/officeart/2005/8/layout/default"/>
    <dgm:cxn modelId="{D2E42773-16B3-4AD7-9461-7D0F70BE90F4}" type="presOf" srcId="{CE437FCD-BDC9-49C8-850E-3B58EC46F3DB}" destId="{9DA0BA54-72C4-4C25-813D-396AC01062E8}" srcOrd="0" destOrd="0" presId="urn:microsoft.com/office/officeart/2005/8/layout/default"/>
    <dgm:cxn modelId="{63EE15BB-CE0D-4707-B356-233A04710C1C}" srcId="{9EFF4AA9-F665-4EF7-846F-17BF7AC6746C}" destId="{FB18544A-3394-4655-8C52-79C9E6819B16}" srcOrd="7" destOrd="0" parTransId="{59DE8317-C453-405F-BC98-F736AE7B2BBA}" sibTransId="{40DC2B03-23F2-48FD-BEC6-38FC2677FECC}"/>
    <dgm:cxn modelId="{723FCA02-0E24-4173-92DF-9A38630F92AF}" srcId="{9EFF4AA9-F665-4EF7-846F-17BF7AC6746C}" destId="{7AD49E13-2397-4842-87C4-6AA393FD1533}" srcOrd="3" destOrd="0" parTransId="{A05F3A99-A8AE-4B62-B228-4C5EF68BAE2D}" sibTransId="{E160C3EC-1A3F-4796-B8C3-5B937C4CD5E2}"/>
    <dgm:cxn modelId="{D1DE5B21-F687-4FFE-B8C9-3A455C1AA056}" type="presOf" srcId="{ECE37958-8B40-40F0-B884-5B0FDF236493}" destId="{8B5FC8CA-46F2-408D-8AA3-A3F018655C13}" srcOrd="0" destOrd="0" presId="urn:microsoft.com/office/officeart/2005/8/layout/default"/>
    <dgm:cxn modelId="{BAF8192B-E5A7-4B03-B653-A6C65F606BD7}" type="presOf" srcId="{F66056D2-6F27-4B51-A449-B0814C116C27}" destId="{F0394C97-870E-4E0A-8B81-8A42E9B03D62}" srcOrd="0" destOrd="0" presId="urn:microsoft.com/office/officeart/2005/8/layout/default"/>
    <dgm:cxn modelId="{40E92697-0640-4716-9493-2C08FEFFB381}" type="presOf" srcId="{7AD49E13-2397-4842-87C4-6AA393FD1533}" destId="{2B2DB33B-16C8-4C52-950F-E9AA7EB5888C}" srcOrd="0" destOrd="0" presId="urn:microsoft.com/office/officeart/2005/8/layout/default"/>
    <dgm:cxn modelId="{270968CD-57A4-4A77-A907-7878CA100127}" type="presOf" srcId="{FB18544A-3394-4655-8C52-79C9E6819B16}" destId="{D65FEB4E-B14B-4536-8979-B321196B45D4}" srcOrd="0" destOrd="0" presId="urn:microsoft.com/office/officeart/2005/8/layout/default"/>
    <dgm:cxn modelId="{AB0B35CE-40A6-48E9-ACBD-826F7982EF68}" srcId="{9EFF4AA9-F665-4EF7-846F-17BF7AC6746C}" destId="{F66056D2-6F27-4B51-A449-B0814C116C27}" srcOrd="1" destOrd="0" parTransId="{C97F4D0F-2F85-4286-B1CB-0499DF2204E1}" sibTransId="{726132A8-62EB-472F-93EE-8E787AC8B10C}"/>
    <dgm:cxn modelId="{7230749E-658D-42BC-819B-2CE53378FE9D}" srcId="{9EFF4AA9-F665-4EF7-846F-17BF7AC6746C}" destId="{CE4E7E3B-3BC1-4937-84EF-D7C027D16E66}" srcOrd="2" destOrd="0" parTransId="{907A1388-A102-42AD-AAC4-51BBA2CD2CED}" sibTransId="{6F523778-E34E-4CF7-9210-21D9EA63BD00}"/>
    <dgm:cxn modelId="{F913ED66-14DF-48B4-91E7-03456C4BA1BD}" type="presOf" srcId="{1E2E9599-E0A5-4145-B1F9-7DEAAA19AEA1}" destId="{6DAA2EB0-8553-4877-A709-612267CAA6E3}" srcOrd="0" destOrd="0" presId="urn:microsoft.com/office/officeart/2005/8/layout/default"/>
    <dgm:cxn modelId="{EF00CDA3-C6A0-4476-9907-AB9644414D86}" srcId="{9EFF4AA9-F665-4EF7-846F-17BF7AC6746C}" destId="{BA6679B4-40B4-4163-BFF8-00C03AC0E7CA}" srcOrd="4" destOrd="0" parTransId="{FA6D53B8-BD1B-4DB2-8D3A-2526A2205355}" sibTransId="{5BEA10CD-9A13-4CCE-B522-DE25143C1BCC}"/>
    <dgm:cxn modelId="{E23A3FE9-2239-4993-B589-F0955AA31A14}" type="presOf" srcId="{9EFF4AA9-F665-4EF7-846F-17BF7AC6746C}" destId="{DCDF1FA5-4480-4885-8D9A-4C77830C5B1B}" srcOrd="0" destOrd="0" presId="urn:microsoft.com/office/officeart/2005/8/layout/default"/>
    <dgm:cxn modelId="{9BCD3C13-75AD-4949-B009-A68540BBA795}" srcId="{9EFF4AA9-F665-4EF7-846F-17BF7AC6746C}" destId="{CE437FCD-BDC9-49C8-850E-3B58EC46F3DB}" srcOrd="6" destOrd="0" parTransId="{ADBCDB1A-EEA5-426D-AD13-064697247A79}" sibTransId="{6AC71E7F-6804-414D-B7D0-E4C3F4F7426E}"/>
    <dgm:cxn modelId="{A468C5A9-8342-4112-B9A0-839899A93F13}" srcId="{9EFF4AA9-F665-4EF7-846F-17BF7AC6746C}" destId="{ECE37958-8B40-40F0-B884-5B0FDF236493}" srcOrd="0" destOrd="0" parTransId="{E037177D-02C3-4AD6-9A88-81B4AC54EFA0}" sibTransId="{EEF263D9-B7EF-4DD1-BAC7-3679C81DDA02}"/>
    <dgm:cxn modelId="{227CCA06-5E26-499E-8F65-DD1C65C3FBF0}" srcId="{9EFF4AA9-F665-4EF7-846F-17BF7AC6746C}" destId="{1E2E9599-E0A5-4145-B1F9-7DEAAA19AEA1}" srcOrd="5" destOrd="0" parTransId="{CB985BBF-2C0F-4420-9673-D356126B2BFB}" sibTransId="{81785176-E644-432F-9518-DD1FBC86975E}"/>
    <dgm:cxn modelId="{2B243835-91A4-4B01-A2A4-54E98212250B}" type="presOf" srcId="{BA6679B4-40B4-4163-BFF8-00C03AC0E7CA}" destId="{5E92F233-A359-462C-9931-E7C2EBC64AEC}" srcOrd="0" destOrd="0" presId="urn:microsoft.com/office/officeart/2005/8/layout/default"/>
    <dgm:cxn modelId="{B4AE735F-D83E-496B-BF75-A6494DA5FC74}" type="presParOf" srcId="{DCDF1FA5-4480-4885-8D9A-4C77830C5B1B}" destId="{8B5FC8CA-46F2-408D-8AA3-A3F018655C13}" srcOrd="0" destOrd="0" presId="urn:microsoft.com/office/officeart/2005/8/layout/default"/>
    <dgm:cxn modelId="{5BDECDBE-E5B7-4643-A8F3-7D2CC85CE41B}" type="presParOf" srcId="{DCDF1FA5-4480-4885-8D9A-4C77830C5B1B}" destId="{C211EE13-D420-4569-976D-890239DEBE58}" srcOrd="1" destOrd="0" presId="urn:microsoft.com/office/officeart/2005/8/layout/default"/>
    <dgm:cxn modelId="{50C1DC29-0F6F-4836-A2A2-44B2CA4F7A75}" type="presParOf" srcId="{DCDF1FA5-4480-4885-8D9A-4C77830C5B1B}" destId="{F0394C97-870E-4E0A-8B81-8A42E9B03D62}" srcOrd="2" destOrd="0" presId="urn:microsoft.com/office/officeart/2005/8/layout/default"/>
    <dgm:cxn modelId="{6110EE26-3A23-4741-9DFA-C415C7C8D462}" type="presParOf" srcId="{DCDF1FA5-4480-4885-8D9A-4C77830C5B1B}" destId="{E7D053D8-6FB3-46E0-92A6-CAA978CE0B86}" srcOrd="3" destOrd="0" presId="urn:microsoft.com/office/officeart/2005/8/layout/default"/>
    <dgm:cxn modelId="{FEFCE1C6-4753-43BC-8378-5E7D50DCB56E}" type="presParOf" srcId="{DCDF1FA5-4480-4885-8D9A-4C77830C5B1B}" destId="{4DCCC8E2-7977-4281-8B44-853E86658BB4}" srcOrd="4" destOrd="0" presId="urn:microsoft.com/office/officeart/2005/8/layout/default"/>
    <dgm:cxn modelId="{31C7169D-C2AB-494E-A2C0-71876CD6C607}" type="presParOf" srcId="{DCDF1FA5-4480-4885-8D9A-4C77830C5B1B}" destId="{970EEFAA-3924-4459-8746-C03D6A48F028}" srcOrd="5" destOrd="0" presId="urn:microsoft.com/office/officeart/2005/8/layout/default"/>
    <dgm:cxn modelId="{EB9E5309-58F2-47D6-8A48-82BCA9323BE4}" type="presParOf" srcId="{DCDF1FA5-4480-4885-8D9A-4C77830C5B1B}" destId="{2B2DB33B-16C8-4C52-950F-E9AA7EB5888C}" srcOrd="6" destOrd="0" presId="urn:microsoft.com/office/officeart/2005/8/layout/default"/>
    <dgm:cxn modelId="{4567B8E8-284F-48DE-BBEC-234B29D4D570}" type="presParOf" srcId="{DCDF1FA5-4480-4885-8D9A-4C77830C5B1B}" destId="{9EC180AA-7B9F-4E34-8813-00F6DD5F792B}" srcOrd="7" destOrd="0" presId="urn:microsoft.com/office/officeart/2005/8/layout/default"/>
    <dgm:cxn modelId="{61A888C6-EBFB-463E-8A2C-F84276B8A7F3}" type="presParOf" srcId="{DCDF1FA5-4480-4885-8D9A-4C77830C5B1B}" destId="{5E92F233-A359-462C-9931-E7C2EBC64AEC}" srcOrd="8" destOrd="0" presId="urn:microsoft.com/office/officeart/2005/8/layout/default"/>
    <dgm:cxn modelId="{B6DEF2D9-9AB9-42C9-AA48-BE644A7B2199}" type="presParOf" srcId="{DCDF1FA5-4480-4885-8D9A-4C77830C5B1B}" destId="{194603A4-933C-4AB1-9B3B-815CE714ABE5}" srcOrd="9" destOrd="0" presId="urn:microsoft.com/office/officeart/2005/8/layout/default"/>
    <dgm:cxn modelId="{7AE54171-F90D-4B7D-877E-B3B2D5BBFD2F}" type="presParOf" srcId="{DCDF1FA5-4480-4885-8D9A-4C77830C5B1B}" destId="{6DAA2EB0-8553-4877-A709-612267CAA6E3}" srcOrd="10" destOrd="0" presId="urn:microsoft.com/office/officeart/2005/8/layout/default"/>
    <dgm:cxn modelId="{2FB4238B-6934-4D1B-B419-6536A16FFFC6}" type="presParOf" srcId="{DCDF1FA5-4480-4885-8D9A-4C77830C5B1B}" destId="{1337E68E-4E13-4B6D-B009-8196FE6C4276}" srcOrd="11" destOrd="0" presId="urn:microsoft.com/office/officeart/2005/8/layout/default"/>
    <dgm:cxn modelId="{B3CB05F3-039E-4161-A398-7879159E6401}" type="presParOf" srcId="{DCDF1FA5-4480-4885-8D9A-4C77830C5B1B}" destId="{9DA0BA54-72C4-4C25-813D-396AC01062E8}" srcOrd="12" destOrd="0" presId="urn:microsoft.com/office/officeart/2005/8/layout/default"/>
    <dgm:cxn modelId="{36AFBB99-A80C-4D41-8EDC-6942A517A300}" type="presParOf" srcId="{DCDF1FA5-4480-4885-8D9A-4C77830C5B1B}" destId="{6653CC40-791D-4C43-B2B7-742845165BFD}" srcOrd="13" destOrd="0" presId="urn:microsoft.com/office/officeart/2005/8/layout/default"/>
    <dgm:cxn modelId="{350A710F-EACB-4CAA-B0B9-19EEFC39FC03}" type="presParOf" srcId="{DCDF1FA5-4480-4885-8D9A-4C77830C5B1B}" destId="{D65FEB4E-B14B-4536-8979-B321196B45D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FA6331-49E2-4A7A-B7B7-19D2B2DECE95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888AC9-C273-4CF7-BEB2-AED33CCC08BB}">
      <dgm:prSet phldrT="[Текст]"/>
      <dgm:spPr/>
      <dgm:t>
        <a:bodyPr/>
        <a:lstStyle/>
        <a:p>
          <a:pPr algn="l"/>
          <a:r>
            <a:rPr lang="uk-UA" i="1" dirty="0" smtClean="0"/>
            <a:t>«…Віталій Колодій пронизує своїм гострим, естетично витонченим та </a:t>
          </a:r>
          <a:r>
            <a:rPr lang="uk-UA" i="1" dirty="0" err="1" smtClean="0"/>
            <a:t>громадянськи</a:t>
          </a:r>
          <a:r>
            <a:rPr lang="uk-UA" i="1" dirty="0" smtClean="0"/>
            <a:t> гартованим пером глибинні пласти самобутності роду і тим самим постає не тільки як один із найяскравіших українських письменників Буковини, але й як елітна індивідуальність </a:t>
          </a:r>
          <a:r>
            <a:rPr lang="uk-UA" b="0" i="1" dirty="0" smtClean="0"/>
            <a:t>української літератури і загальнонаціонального масштабу» (Мірча </a:t>
          </a:r>
          <a:r>
            <a:rPr lang="uk-UA" b="0" i="1" dirty="0" err="1" smtClean="0"/>
            <a:t>Лютик</a:t>
          </a:r>
          <a:r>
            <a:rPr lang="uk-UA" b="0" i="1" dirty="0" smtClean="0"/>
            <a:t>) </a:t>
          </a:r>
          <a:endParaRPr lang="ru-RU" b="0" dirty="0"/>
        </a:p>
      </dgm:t>
    </dgm:pt>
    <dgm:pt modelId="{CFA1BB3D-5402-4340-9124-A7938429CFF2}" type="parTrans" cxnId="{9ED43A32-5B8D-4CCD-9CB4-9CC4B4662B7A}">
      <dgm:prSet/>
      <dgm:spPr/>
      <dgm:t>
        <a:bodyPr/>
        <a:lstStyle/>
        <a:p>
          <a:endParaRPr lang="ru-RU"/>
        </a:p>
      </dgm:t>
    </dgm:pt>
    <dgm:pt modelId="{6AD3AC78-882F-4D26-AE49-F6DC813CE789}" type="sibTrans" cxnId="{9ED43A32-5B8D-4CCD-9CB4-9CC4B4662B7A}">
      <dgm:prSet/>
      <dgm:spPr/>
      <dgm:t>
        <a:bodyPr/>
        <a:lstStyle/>
        <a:p>
          <a:endParaRPr lang="ru-RU"/>
        </a:p>
      </dgm:t>
    </dgm:pt>
    <dgm:pt modelId="{8157CEB0-33DE-4AFD-955F-FE06E3610C03}">
      <dgm:prSet phldrT="[Текст]"/>
      <dgm:spPr/>
      <dgm:t>
        <a:bodyPr/>
        <a:lstStyle/>
        <a:p>
          <a:pPr algn="l"/>
          <a:r>
            <a:rPr lang="uk-UA" i="1" dirty="0" smtClean="0"/>
            <a:t>«Новели Віталія Колодія серед нинішньої літературної вульгарщини — наче принесені з іншого світу, де живе душа. Так, вони про жорстокий світ, але не </a:t>
          </a:r>
          <a:r>
            <a:rPr lang="uk-UA" i="1" dirty="0" err="1" smtClean="0"/>
            <a:t>вподобляють</a:t>
          </a:r>
          <a:r>
            <a:rPr lang="uk-UA" i="1" dirty="0" smtClean="0"/>
            <a:t> людську суть цьому жорстокому часові, не вивітрюють її з нашого життя, не догоджають грубій силі. Це новели, де біль — не ознака хвороби, а ознака людського здоров'я</a:t>
          </a:r>
          <a:r>
            <a:rPr lang="uk-UA" b="0" i="1" dirty="0" smtClean="0"/>
            <a:t>» (Петро </a:t>
          </a:r>
          <a:r>
            <a:rPr lang="uk-UA" b="0" i="1" dirty="0" err="1" smtClean="0"/>
            <a:t>Скунць</a:t>
          </a:r>
          <a:r>
            <a:rPr lang="uk-UA" b="0" i="1" dirty="0" smtClean="0"/>
            <a:t>) </a:t>
          </a:r>
          <a:endParaRPr lang="ru-RU" b="0" dirty="0"/>
        </a:p>
      </dgm:t>
    </dgm:pt>
    <dgm:pt modelId="{4865CD36-D967-451D-A492-4C6A49236483}" type="parTrans" cxnId="{662CE57B-7109-4D78-93C8-E5A5BE21B222}">
      <dgm:prSet/>
      <dgm:spPr/>
      <dgm:t>
        <a:bodyPr/>
        <a:lstStyle/>
        <a:p>
          <a:endParaRPr lang="ru-RU"/>
        </a:p>
      </dgm:t>
    </dgm:pt>
    <dgm:pt modelId="{E68A88EF-8A72-4383-BDFE-7AAD62656E4F}" type="sibTrans" cxnId="{662CE57B-7109-4D78-93C8-E5A5BE21B222}">
      <dgm:prSet/>
      <dgm:spPr/>
      <dgm:t>
        <a:bodyPr/>
        <a:lstStyle/>
        <a:p>
          <a:endParaRPr lang="ru-RU"/>
        </a:p>
      </dgm:t>
    </dgm:pt>
    <dgm:pt modelId="{DEE54A52-8C39-4D7C-91EC-49F4D551B427}">
      <dgm:prSet phldrT="[Текст]"/>
      <dgm:spPr/>
      <dgm:t>
        <a:bodyPr/>
        <a:lstStyle/>
        <a:p>
          <a:pPr algn="l"/>
          <a:r>
            <a:rPr lang="uk-UA" i="1" dirty="0" smtClean="0"/>
            <a:t>«Один словесний штрих, легенький доторк і — спалах! І ти або німієш, стримуючи сльозу співчуття, або гірко усвідомлюєш заслужену кару за скоєне зло, чи вдячно усміхаєшся автору за збережену віру в те, що не все важке, страшне, жорстоке, навіть мерзенне, яке трапляється з людиною на траверсах життєвих окопів, здатне спотворити її душу» (</a:t>
          </a:r>
          <a:r>
            <a:rPr lang="ru-RU" i="1" dirty="0" smtClean="0"/>
            <a:t>Тамара </a:t>
          </a:r>
          <a:r>
            <a:rPr lang="ru-RU" i="1" dirty="0" err="1" smtClean="0"/>
            <a:t>Севернюк</a:t>
          </a:r>
          <a:r>
            <a:rPr lang="ru-RU" i="1" dirty="0" smtClean="0"/>
            <a:t>) </a:t>
          </a:r>
        </a:p>
      </dgm:t>
    </dgm:pt>
    <dgm:pt modelId="{9CA02E8C-196E-474E-B2FF-1AA70076B3BD}" type="parTrans" cxnId="{FF37EA03-91B9-4E6D-97F6-FEF39FDAD2F9}">
      <dgm:prSet/>
      <dgm:spPr/>
      <dgm:t>
        <a:bodyPr/>
        <a:lstStyle/>
        <a:p>
          <a:endParaRPr lang="ru-RU"/>
        </a:p>
      </dgm:t>
    </dgm:pt>
    <dgm:pt modelId="{B4B80F09-B0C3-4D0F-9FA6-75840F9A696D}" type="sibTrans" cxnId="{FF37EA03-91B9-4E6D-97F6-FEF39FDAD2F9}">
      <dgm:prSet/>
      <dgm:spPr/>
      <dgm:t>
        <a:bodyPr/>
        <a:lstStyle/>
        <a:p>
          <a:endParaRPr lang="ru-RU"/>
        </a:p>
      </dgm:t>
    </dgm:pt>
    <dgm:pt modelId="{77B8A1A8-1480-4FDE-B94C-382C20B61CDC}">
      <dgm:prSet phldrT="[Текст]"/>
      <dgm:spPr/>
      <dgm:t>
        <a:bodyPr/>
        <a:lstStyle/>
        <a:p>
          <a:pPr algn="l"/>
          <a:r>
            <a:rPr lang="uk-UA" i="1" dirty="0" smtClean="0"/>
            <a:t>«Віталій Колодій — ім'я, яке не потребує </a:t>
          </a:r>
          <a:r>
            <a:rPr lang="uk-UA" i="1" dirty="0" err="1" smtClean="0"/>
            <a:t>суєслов'я</a:t>
          </a:r>
          <a:r>
            <a:rPr lang="uk-UA" i="1" dirty="0" smtClean="0"/>
            <a:t>. У хорі голосів поетів, талановитих і менш талановитих, які занадто часто відчувають себе лише якоюсь частиною буття…, голос Колодія звучить усе ж таки на октаву вище…» (</a:t>
          </a:r>
          <a:r>
            <a:rPr lang="ru-RU" i="1" dirty="0" smtClean="0"/>
            <a:t>Семен Абрамович) </a:t>
          </a:r>
        </a:p>
      </dgm:t>
    </dgm:pt>
    <dgm:pt modelId="{168E096D-B5F8-48EA-8B1C-4925664EC500}" type="parTrans" cxnId="{167F5E86-6DDE-4892-BE88-CB3585F78B21}">
      <dgm:prSet/>
      <dgm:spPr/>
      <dgm:t>
        <a:bodyPr/>
        <a:lstStyle/>
        <a:p>
          <a:endParaRPr lang="ru-RU"/>
        </a:p>
      </dgm:t>
    </dgm:pt>
    <dgm:pt modelId="{2EAA691B-9A1B-48DA-8B6F-2D77FFA1E990}" type="sibTrans" cxnId="{167F5E86-6DDE-4892-BE88-CB3585F78B21}">
      <dgm:prSet/>
      <dgm:spPr/>
      <dgm:t>
        <a:bodyPr/>
        <a:lstStyle/>
        <a:p>
          <a:endParaRPr lang="ru-RU"/>
        </a:p>
      </dgm:t>
    </dgm:pt>
    <dgm:pt modelId="{FA283EF9-4E33-4FD5-B571-7D6133AB63A3}" type="pres">
      <dgm:prSet presAssocID="{49FA6331-49E2-4A7A-B7B7-19D2B2DECE9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C2E7E3-A3A7-4B34-936C-3B891D915BD5}" type="pres">
      <dgm:prSet presAssocID="{EC888AC9-C273-4CF7-BEB2-AED33CCC08BB}" presName="circle1" presStyleLbl="node1" presStyleIdx="0" presStyleCnt="4"/>
      <dgm:spPr/>
    </dgm:pt>
    <dgm:pt modelId="{A008E092-1429-4D18-B517-01EAA5B3C6BF}" type="pres">
      <dgm:prSet presAssocID="{EC888AC9-C273-4CF7-BEB2-AED33CCC08BB}" presName="space" presStyleCnt="0"/>
      <dgm:spPr/>
    </dgm:pt>
    <dgm:pt modelId="{EC7C765B-3C66-48DF-8D12-6B52B80751C6}" type="pres">
      <dgm:prSet presAssocID="{EC888AC9-C273-4CF7-BEB2-AED33CCC08BB}" presName="rect1" presStyleLbl="alignAcc1" presStyleIdx="0" presStyleCnt="4" custLinFactNeighborX="351" custLinFactNeighborY="-538"/>
      <dgm:spPr/>
      <dgm:t>
        <a:bodyPr/>
        <a:lstStyle/>
        <a:p>
          <a:endParaRPr lang="ru-RU"/>
        </a:p>
      </dgm:t>
    </dgm:pt>
    <dgm:pt modelId="{44866A1E-866B-4B34-B8B5-7F390906A07A}" type="pres">
      <dgm:prSet presAssocID="{8157CEB0-33DE-4AFD-955F-FE06E3610C03}" presName="vertSpace2" presStyleLbl="node1" presStyleIdx="0" presStyleCnt="4"/>
      <dgm:spPr/>
    </dgm:pt>
    <dgm:pt modelId="{568E9CDE-6C26-4185-B505-E63E797AE361}" type="pres">
      <dgm:prSet presAssocID="{8157CEB0-33DE-4AFD-955F-FE06E3610C03}" presName="circle2" presStyleLbl="node1" presStyleIdx="1" presStyleCnt="4"/>
      <dgm:spPr/>
    </dgm:pt>
    <dgm:pt modelId="{C52BB2AF-8183-49DA-A314-C39005CE900A}" type="pres">
      <dgm:prSet presAssocID="{8157CEB0-33DE-4AFD-955F-FE06E3610C03}" presName="rect2" presStyleLbl="alignAcc1" presStyleIdx="1" presStyleCnt="4"/>
      <dgm:spPr/>
      <dgm:t>
        <a:bodyPr/>
        <a:lstStyle/>
        <a:p>
          <a:endParaRPr lang="ru-RU"/>
        </a:p>
      </dgm:t>
    </dgm:pt>
    <dgm:pt modelId="{F8F32807-7BEA-469D-849C-50BEE75B69C6}" type="pres">
      <dgm:prSet presAssocID="{DEE54A52-8C39-4D7C-91EC-49F4D551B427}" presName="vertSpace3" presStyleLbl="node1" presStyleIdx="1" presStyleCnt="4"/>
      <dgm:spPr/>
    </dgm:pt>
    <dgm:pt modelId="{7418345A-42A9-40ED-836F-EA98112325B9}" type="pres">
      <dgm:prSet presAssocID="{DEE54A52-8C39-4D7C-91EC-49F4D551B427}" presName="circle3" presStyleLbl="node1" presStyleIdx="2" presStyleCnt="4"/>
      <dgm:spPr/>
    </dgm:pt>
    <dgm:pt modelId="{BDAA43BA-78D4-4D54-9395-6027AB105FB9}" type="pres">
      <dgm:prSet presAssocID="{DEE54A52-8C39-4D7C-91EC-49F4D551B427}" presName="rect3" presStyleLbl="alignAcc1" presStyleIdx="2" presStyleCnt="4"/>
      <dgm:spPr/>
      <dgm:t>
        <a:bodyPr/>
        <a:lstStyle/>
        <a:p>
          <a:endParaRPr lang="ru-RU"/>
        </a:p>
      </dgm:t>
    </dgm:pt>
    <dgm:pt modelId="{7C529F6A-A91D-40D1-B928-8C84E76FD5FD}" type="pres">
      <dgm:prSet presAssocID="{77B8A1A8-1480-4FDE-B94C-382C20B61CDC}" presName="vertSpace4" presStyleLbl="node1" presStyleIdx="2" presStyleCnt="4"/>
      <dgm:spPr/>
    </dgm:pt>
    <dgm:pt modelId="{5A7257F3-14C0-468B-ACCA-343A1DA2D61B}" type="pres">
      <dgm:prSet presAssocID="{77B8A1A8-1480-4FDE-B94C-382C20B61CDC}" presName="circle4" presStyleLbl="node1" presStyleIdx="3" presStyleCnt="4"/>
      <dgm:spPr/>
    </dgm:pt>
    <dgm:pt modelId="{BF010A97-8A33-4C0A-97A4-0E5BC6A43341}" type="pres">
      <dgm:prSet presAssocID="{77B8A1A8-1480-4FDE-B94C-382C20B61CDC}" presName="rect4" presStyleLbl="alignAcc1" presStyleIdx="3" presStyleCnt="4"/>
      <dgm:spPr/>
      <dgm:t>
        <a:bodyPr/>
        <a:lstStyle/>
        <a:p>
          <a:endParaRPr lang="ru-RU"/>
        </a:p>
      </dgm:t>
    </dgm:pt>
    <dgm:pt modelId="{1B1490E1-F3D3-4A5F-8188-0E5587A59D38}" type="pres">
      <dgm:prSet presAssocID="{EC888AC9-C273-4CF7-BEB2-AED33CCC08BB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C42AF-2102-4D12-AD93-A003CAD7B45D}" type="pres">
      <dgm:prSet presAssocID="{8157CEB0-33DE-4AFD-955F-FE06E3610C03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E0C1A-5853-4214-AB86-1E359C954569}" type="pres">
      <dgm:prSet presAssocID="{DEE54A52-8C39-4D7C-91EC-49F4D551B427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2F96C-D50B-4716-978D-2CB5C4482913}" type="pres">
      <dgm:prSet presAssocID="{77B8A1A8-1480-4FDE-B94C-382C20B61CDC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7F5E86-6DDE-4892-BE88-CB3585F78B21}" srcId="{49FA6331-49E2-4A7A-B7B7-19D2B2DECE95}" destId="{77B8A1A8-1480-4FDE-B94C-382C20B61CDC}" srcOrd="3" destOrd="0" parTransId="{168E096D-B5F8-48EA-8B1C-4925664EC500}" sibTransId="{2EAA691B-9A1B-48DA-8B6F-2D77FFA1E990}"/>
    <dgm:cxn modelId="{0C308159-506D-4E6F-8F0B-2EF9C7DDDAA5}" type="presOf" srcId="{49FA6331-49E2-4A7A-B7B7-19D2B2DECE95}" destId="{FA283EF9-4E33-4FD5-B571-7D6133AB63A3}" srcOrd="0" destOrd="0" presId="urn:microsoft.com/office/officeart/2005/8/layout/target3"/>
    <dgm:cxn modelId="{DCBC67E7-FD9C-46F7-B2D3-CDF2525AB53A}" type="presOf" srcId="{DEE54A52-8C39-4D7C-91EC-49F4D551B427}" destId="{BDAA43BA-78D4-4D54-9395-6027AB105FB9}" srcOrd="0" destOrd="0" presId="urn:microsoft.com/office/officeart/2005/8/layout/target3"/>
    <dgm:cxn modelId="{33ABE9A3-8295-482E-89BE-A0092BF8B5F2}" type="presOf" srcId="{8157CEB0-33DE-4AFD-955F-FE06E3610C03}" destId="{087C42AF-2102-4D12-AD93-A003CAD7B45D}" srcOrd="1" destOrd="0" presId="urn:microsoft.com/office/officeart/2005/8/layout/target3"/>
    <dgm:cxn modelId="{5381CFAA-B382-489E-BABC-F7C758D3927C}" type="presOf" srcId="{8157CEB0-33DE-4AFD-955F-FE06E3610C03}" destId="{C52BB2AF-8183-49DA-A314-C39005CE900A}" srcOrd="0" destOrd="0" presId="urn:microsoft.com/office/officeart/2005/8/layout/target3"/>
    <dgm:cxn modelId="{C3B81C15-4F64-4706-A561-7734DD088E03}" type="presOf" srcId="{EC888AC9-C273-4CF7-BEB2-AED33CCC08BB}" destId="{EC7C765B-3C66-48DF-8D12-6B52B80751C6}" srcOrd="0" destOrd="0" presId="urn:microsoft.com/office/officeart/2005/8/layout/target3"/>
    <dgm:cxn modelId="{662CE57B-7109-4D78-93C8-E5A5BE21B222}" srcId="{49FA6331-49E2-4A7A-B7B7-19D2B2DECE95}" destId="{8157CEB0-33DE-4AFD-955F-FE06E3610C03}" srcOrd="1" destOrd="0" parTransId="{4865CD36-D967-451D-A492-4C6A49236483}" sibTransId="{E68A88EF-8A72-4383-BDFE-7AAD62656E4F}"/>
    <dgm:cxn modelId="{EF2BD586-3CF7-4C34-B84F-6DF2B484AC26}" type="presOf" srcId="{DEE54A52-8C39-4D7C-91EC-49F4D551B427}" destId="{92DE0C1A-5853-4214-AB86-1E359C954569}" srcOrd="1" destOrd="0" presId="urn:microsoft.com/office/officeart/2005/8/layout/target3"/>
    <dgm:cxn modelId="{239DF4C1-FE1F-4AC3-91AC-D1383EF1F0F4}" type="presOf" srcId="{77B8A1A8-1480-4FDE-B94C-382C20B61CDC}" destId="{BF010A97-8A33-4C0A-97A4-0E5BC6A43341}" srcOrd="0" destOrd="0" presId="urn:microsoft.com/office/officeart/2005/8/layout/target3"/>
    <dgm:cxn modelId="{8E625480-7539-4350-BD53-CFFB9571B9D5}" type="presOf" srcId="{77B8A1A8-1480-4FDE-B94C-382C20B61CDC}" destId="{46A2F96C-D50B-4716-978D-2CB5C4482913}" srcOrd="1" destOrd="0" presId="urn:microsoft.com/office/officeart/2005/8/layout/target3"/>
    <dgm:cxn modelId="{9ED43A32-5B8D-4CCD-9CB4-9CC4B4662B7A}" srcId="{49FA6331-49E2-4A7A-B7B7-19D2B2DECE95}" destId="{EC888AC9-C273-4CF7-BEB2-AED33CCC08BB}" srcOrd="0" destOrd="0" parTransId="{CFA1BB3D-5402-4340-9124-A7938429CFF2}" sibTransId="{6AD3AC78-882F-4D26-AE49-F6DC813CE789}"/>
    <dgm:cxn modelId="{FF37EA03-91B9-4E6D-97F6-FEF39FDAD2F9}" srcId="{49FA6331-49E2-4A7A-B7B7-19D2B2DECE95}" destId="{DEE54A52-8C39-4D7C-91EC-49F4D551B427}" srcOrd="2" destOrd="0" parTransId="{9CA02E8C-196E-474E-B2FF-1AA70076B3BD}" sibTransId="{B4B80F09-B0C3-4D0F-9FA6-75840F9A696D}"/>
    <dgm:cxn modelId="{1F8BDF2A-A205-4DB8-827E-78E39506A0B2}" type="presOf" srcId="{EC888AC9-C273-4CF7-BEB2-AED33CCC08BB}" destId="{1B1490E1-F3D3-4A5F-8188-0E5587A59D38}" srcOrd="1" destOrd="0" presId="urn:microsoft.com/office/officeart/2005/8/layout/target3"/>
    <dgm:cxn modelId="{1D1FC041-9166-4020-96DF-B28127F5FBAE}" type="presParOf" srcId="{FA283EF9-4E33-4FD5-B571-7D6133AB63A3}" destId="{E0C2E7E3-A3A7-4B34-936C-3B891D915BD5}" srcOrd="0" destOrd="0" presId="urn:microsoft.com/office/officeart/2005/8/layout/target3"/>
    <dgm:cxn modelId="{9E779D1F-CD97-49B4-A575-1A479B62695D}" type="presParOf" srcId="{FA283EF9-4E33-4FD5-B571-7D6133AB63A3}" destId="{A008E092-1429-4D18-B517-01EAA5B3C6BF}" srcOrd="1" destOrd="0" presId="urn:microsoft.com/office/officeart/2005/8/layout/target3"/>
    <dgm:cxn modelId="{B234D809-2869-465D-A8C0-00196E582EC0}" type="presParOf" srcId="{FA283EF9-4E33-4FD5-B571-7D6133AB63A3}" destId="{EC7C765B-3C66-48DF-8D12-6B52B80751C6}" srcOrd="2" destOrd="0" presId="urn:microsoft.com/office/officeart/2005/8/layout/target3"/>
    <dgm:cxn modelId="{3D983534-A037-408D-8B94-E202CA9D64AF}" type="presParOf" srcId="{FA283EF9-4E33-4FD5-B571-7D6133AB63A3}" destId="{44866A1E-866B-4B34-B8B5-7F390906A07A}" srcOrd="3" destOrd="0" presId="urn:microsoft.com/office/officeart/2005/8/layout/target3"/>
    <dgm:cxn modelId="{0014E1D0-19D6-46C7-83CE-6DA16D53F048}" type="presParOf" srcId="{FA283EF9-4E33-4FD5-B571-7D6133AB63A3}" destId="{568E9CDE-6C26-4185-B505-E63E797AE361}" srcOrd="4" destOrd="0" presId="urn:microsoft.com/office/officeart/2005/8/layout/target3"/>
    <dgm:cxn modelId="{C020B863-B537-4034-A19B-F59D3863329B}" type="presParOf" srcId="{FA283EF9-4E33-4FD5-B571-7D6133AB63A3}" destId="{C52BB2AF-8183-49DA-A314-C39005CE900A}" srcOrd="5" destOrd="0" presId="urn:microsoft.com/office/officeart/2005/8/layout/target3"/>
    <dgm:cxn modelId="{E8A1CF13-D333-4885-A8A1-0BF199CDF6F5}" type="presParOf" srcId="{FA283EF9-4E33-4FD5-B571-7D6133AB63A3}" destId="{F8F32807-7BEA-469D-849C-50BEE75B69C6}" srcOrd="6" destOrd="0" presId="urn:microsoft.com/office/officeart/2005/8/layout/target3"/>
    <dgm:cxn modelId="{F9AD6B0B-4DDD-4EC6-99DA-8B5119939EF5}" type="presParOf" srcId="{FA283EF9-4E33-4FD5-B571-7D6133AB63A3}" destId="{7418345A-42A9-40ED-836F-EA98112325B9}" srcOrd="7" destOrd="0" presId="urn:microsoft.com/office/officeart/2005/8/layout/target3"/>
    <dgm:cxn modelId="{667E97E2-7E5D-4024-8436-4FA49250E7D6}" type="presParOf" srcId="{FA283EF9-4E33-4FD5-B571-7D6133AB63A3}" destId="{BDAA43BA-78D4-4D54-9395-6027AB105FB9}" srcOrd="8" destOrd="0" presId="urn:microsoft.com/office/officeart/2005/8/layout/target3"/>
    <dgm:cxn modelId="{29B68067-47B0-4839-8840-FBBDE5CBA332}" type="presParOf" srcId="{FA283EF9-4E33-4FD5-B571-7D6133AB63A3}" destId="{7C529F6A-A91D-40D1-B928-8C84E76FD5FD}" srcOrd="9" destOrd="0" presId="urn:microsoft.com/office/officeart/2005/8/layout/target3"/>
    <dgm:cxn modelId="{9FFE290A-4FEF-4C1F-A29F-2B13E97F03F9}" type="presParOf" srcId="{FA283EF9-4E33-4FD5-B571-7D6133AB63A3}" destId="{5A7257F3-14C0-468B-ACCA-343A1DA2D61B}" srcOrd="10" destOrd="0" presId="urn:microsoft.com/office/officeart/2005/8/layout/target3"/>
    <dgm:cxn modelId="{17BBC386-2864-4F5C-B3D0-9A83F365DD79}" type="presParOf" srcId="{FA283EF9-4E33-4FD5-B571-7D6133AB63A3}" destId="{BF010A97-8A33-4C0A-97A4-0E5BC6A43341}" srcOrd="11" destOrd="0" presId="urn:microsoft.com/office/officeart/2005/8/layout/target3"/>
    <dgm:cxn modelId="{02125687-98EB-4F55-A94F-2F85231183C3}" type="presParOf" srcId="{FA283EF9-4E33-4FD5-B571-7D6133AB63A3}" destId="{1B1490E1-F3D3-4A5F-8188-0E5587A59D38}" srcOrd="12" destOrd="0" presId="urn:microsoft.com/office/officeart/2005/8/layout/target3"/>
    <dgm:cxn modelId="{39E4E9CB-05A1-4356-92BA-64FD3E323FCD}" type="presParOf" srcId="{FA283EF9-4E33-4FD5-B571-7D6133AB63A3}" destId="{087C42AF-2102-4D12-AD93-A003CAD7B45D}" srcOrd="13" destOrd="0" presId="urn:microsoft.com/office/officeart/2005/8/layout/target3"/>
    <dgm:cxn modelId="{EC3A7D13-A5BA-4F5D-AF59-EC2A43B7A7B0}" type="presParOf" srcId="{FA283EF9-4E33-4FD5-B571-7D6133AB63A3}" destId="{92DE0C1A-5853-4214-AB86-1E359C954569}" srcOrd="14" destOrd="0" presId="urn:microsoft.com/office/officeart/2005/8/layout/target3"/>
    <dgm:cxn modelId="{0901A2CE-B306-4CD9-8FCF-A4542754561C}" type="presParOf" srcId="{FA283EF9-4E33-4FD5-B571-7D6133AB63A3}" destId="{46A2F96C-D50B-4716-978D-2CB5C4482913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8719B-2508-4D0A-B563-8310C4CB2DAF}">
      <dsp:nvSpPr>
        <dsp:cNvPr id="0" name=""/>
        <dsp:cNvSpPr/>
      </dsp:nvSpPr>
      <dsp:spPr>
        <a:xfrm rot="5400000">
          <a:off x="-161939" y="164648"/>
          <a:ext cx="1079594" cy="75571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itchFamily="34" charset="0"/>
            </a:rPr>
            <a:t>5 клас</a:t>
          </a:r>
          <a:endParaRPr lang="ru-RU" sz="1600" kern="1200" dirty="0">
            <a:solidFill>
              <a:schemeClr val="bg1"/>
            </a:solidFill>
            <a:latin typeface="Arial Black" pitchFamily="34" charset="0"/>
          </a:endParaRPr>
        </a:p>
      </dsp:txBody>
      <dsp:txXfrm rot="-5400000">
        <a:off x="0" y="380567"/>
        <a:ext cx="755716" cy="323878"/>
      </dsp:txXfrm>
    </dsp:sp>
    <dsp:sp modelId="{DA30424A-166C-4488-8376-1EB6B63F9F9E}">
      <dsp:nvSpPr>
        <dsp:cNvPr id="0" name=""/>
        <dsp:cNvSpPr/>
      </dsp:nvSpPr>
      <dsp:spPr>
        <a:xfrm rot="5400000">
          <a:off x="5383933" y="-4625507"/>
          <a:ext cx="702105" cy="9958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«Осінь», «Опалий першим лист осінній…»,  «Дівчинка     стоїть побіля брами».</a:t>
          </a:r>
          <a:endParaRPr lang="ru-RU" sz="1600" kern="1200" dirty="0">
            <a:solidFill>
              <a:schemeClr val="bg1"/>
            </a:solidFill>
            <a:latin typeface="Arial Black" pitchFamily="34" charset="0"/>
          </a:endParaRPr>
        </a:p>
      </dsp:txBody>
      <dsp:txXfrm rot="-5400000">
        <a:off x="755716" y="36984"/>
        <a:ext cx="9924265" cy="633557"/>
      </dsp:txXfrm>
    </dsp:sp>
    <dsp:sp modelId="{61F79707-12F3-4458-8C2B-AC12969A7A26}">
      <dsp:nvSpPr>
        <dsp:cNvPr id="0" name=""/>
        <dsp:cNvSpPr/>
      </dsp:nvSpPr>
      <dsp:spPr>
        <a:xfrm rot="5400000">
          <a:off x="-161939" y="1127046"/>
          <a:ext cx="1079594" cy="755716"/>
        </a:xfrm>
        <a:prstGeom prst="chevron">
          <a:avLst/>
        </a:prstGeom>
        <a:solidFill>
          <a:schemeClr val="accent5">
            <a:hueOff val="-827139"/>
            <a:satOff val="-4443"/>
            <a:lumOff val="1519"/>
            <a:alphaOff val="0"/>
          </a:schemeClr>
        </a:solidFill>
        <a:ln w="15875" cap="flat" cmpd="sng" algn="ctr">
          <a:solidFill>
            <a:schemeClr val="accent5">
              <a:hueOff val="-827139"/>
              <a:satOff val="-4443"/>
              <a:lumOff val="15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itchFamily="34" charset="0"/>
            </a:rPr>
            <a:t>6 </a:t>
          </a:r>
          <a:endParaRPr lang="ru-RU" sz="1600" kern="1200" dirty="0">
            <a:solidFill>
              <a:schemeClr val="bg1"/>
            </a:solidFill>
            <a:latin typeface="Arial Black" pitchFamily="34" charset="0"/>
          </a:endParaRPr>
        </a:p>
      </dsp:txBody>
      <dsp:txXfrm rot="-5400000">
        <a:off x="0" y="1342965"/>
        <a:ext cx="755716" cy="323878"/>
      </dsp:txXfrm>
    </dsp:sp>
    <dsp:sp modelId="{68D942FB-6B72-4008-8AC0-B86F7F8CEC6A}">
      <dsp:nvSpPr>
        <dsp:cNvPr id="0" name=""/>
        <dsp:cNvSpPr/>
      </dsp:nvSpPr>
      <dsp:spPr>
        <a:xfrm rot="5400000">
          <a:off x="5384117" y="-3663293"/>
          <a:ext cx="701736" cy="9958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827139"/>
              <a:satOff val="-4443"/>
              <a:lumOff val="15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«Коли настала тиша».</a:t>
          </a:r>
          <a:endParaRPr lang="uk-UA" sz="16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755716" y="999364"/>
        <a:ext cx="9924283" cy="633224"/>
      </dsp:txXfrm>
    </dsp:sp>
    <dsp:sp modelId="{AFEB7F89-8221-4ECB-ABF0-F6304D9BA08F}">
      <dsp:nvSpPr>
        <dsp:cNvPr id="0" name=""/>
        <dsp:cNvSpPr/>
      </dsp:nvSpPr>
      <dsp:spPr>
        <a:xfrm rot="5400000">
          <a:off x="-161939" y="2089445"/>
          <a:ext cx="1079594" cy="755716"/>
        </a:xfrm>
        <a:prstGeom prst="chevron">
          <a:avLst/>
        </a:prstGeom>
        <a:solidFill>
          <a:schemeClr val="accent5">
            <a:hueOff val="-1654278"/>
            <a:satOff val="-8885"/>
            <a:lumOff val="3039"/>
            <a:alphaOff val="0"/>
          </a:schemeClr>
        </a:solidFill>
        <a:ln w="15875" cap="flat" cmpd="sng" algn="ctr">
          <a:solidFill>
            <a:schemeClr val="accent5">
              <a:hueOff val="-1654278"/>
              <a:satOff val="-8885"/>
              <a:lumOff val="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8</a:t>
          </a:r>
          <a:endParaRPr lang="uk-UA" sz="16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0" y="2305364"/>
        <a:ext cx="755716" cy="323878"/>
      </dsp:txXfrm>
    </dsp:sp>
    <dsp:sp modelId="{6A1A20FE-1D94-4F43-A9EB-640BFB9E283F}">
      <dsp:nvSpPr>
        <dsp:cNvPr id="0" name=""/>
        <dsp:cNvSpPr/>
      </dsp:nvSpPr>
      <dsp:spPr>
        <a:xfrm rot="5400000">
          <a:off x="5384117" y="-2700895"/>
          <a:ext cx="701736" cy="9958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654278"/>
              <a:satOff val="-8885"/>
              <a:lumOff val="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«Неопалима висота». </a:t>
          </a:r>
          <a:endParaRPr lang="uk-UA" sz="16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755716" y="1961762"/>
        <a:ext cx="9924283" cy="633224"/>
      </dsp:txXfrm>
    </dsp:sp>
    <dsp:sp modelId="{512033A3-618E-46BE-B1B1-99CA2590C84D}">
      <dsp:nvSpPr>
        <dsp:cNvPr id="0" name=""/>
        <dsp:cNvSpPr/>
      </dsp:nvSpPr>
      <dsp:spPr>
        <a:xfrm rot="5400000">
          <a:off x="-161939" y="3051843"/>
          <a:ext cx="1079594" cy="755716"/>
        </a:xfrm>
        <a:prstGeom prst="chevron">
          <a:avLst/>
        </a:prstGeom>
        <a:solidFill>
          <a:schemeClr val="accent5">
            <a:hueOff val="-2481417"/>
            <a:satOff val="-13328"/>
            <a:lumOff val="4558"/>
            <a:alphaOff val="0"/>
          </a:schemeClr>
        </a:solidFill>
        <a:ln w="15875" cap="flat" cmpd="sng" algn="ctr">
          <a:solidFill>
            <a:schemeClr val="accent5">
              <a:hueOff val="-2481417"/>
              <a:satOff val="-13328"/>
              <a:lumOff val="45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9</a:t>
          </a:r>
          <a:endParaRPr lang="uk-UA" sz="16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0" y="3267762"/>
        <a:ext cx="755716" cy="323878"/>
      </dsp:txXfrm>
    </dsp:sp>
    <dsp:sp modelId="{E8BFCB47-3EA5-4A28-8D3D-930D7E3D0A27}">
      <dsp:nvSpPr>
        <dsp:cNvPr id="0" name=""/>
        <dsp:cNvSpPr/>
      </dsp:nvSpPr>
      <dsp:spPr>
        <a:xfrm rot="5400000">
          <a:off x="5384117" y="-1738496"/>
          <a:ext cx="701736" cy="9958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481417"/>
              <a:satOff val="-13328"/>
              <a:lumOff val="45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«На весіллі».</a:t>
          </a: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endParaRPr lang="uk-UA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755716" y="2924161"/>
        <a:ext cx="9924283" cy="633224"/>
      </dsp:txXfrm>
    </dsp:sp>
    <dsp:sp modelId="{E18249F1-A0C0-410C-A76C-0E771042F23F}">
      <dsp:nvSpPr>
        <dsp:cNvPr id="0" name=""/>
        <dsp:cNvSpPr/>
      </dsp:nvSpPr>
      <dsp:spPr>
        <a:xfrm rot="5400000">
          <a:off x="-161939" y="4014242"/>
          <a:ext cx="1079594" cy="755716"/>
        </a:xfrm>
        <a:prstGeom prst="chevron">
          <a:avLst/>
        </a:prstGeom>
        <a:solidFill>
          <a:schemeClr val="accent5">
            <a:hueOff val="-3308557"/>
            <a:satOff val="-17770"/>
            <a:lumOff val="6078"/>
            <a:alphaOff val="0"/>
          </a:schemeClr>
        </a:solidFill>
        <a:ln w="1587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10</a:t>
          </a:r>
          <a:endParaRPr lang="uk-UA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0" y="4230161"/>
        <a:ext cx="755716" cy="323878"/>
      </dsp:txXfrm>
    </dsp:sp>
    <dsp:sp modelId="{96BFC9EE-D95B-4EFA-B1FB-88B614925604}">
      <dsp:nvSpPr>
        <dsp:cNvPr id="0" name=""/>
        <dsp:cNvSpPr/>
      </dsp:nvSpPr>
      <dsp:spPr>
        <a:xfrm rot="5400000">
          <a:off x="5384117" y="-776098"/>
          <a:ext cx="701736" cy="99585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«Вечірній сніг»</a:t>
          </a: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,  </a:t>
          </a:r>
          <a:r>
            <a:rPr lang="uk-UA" sz="16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«Гординя»</a:t>
          </a: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. </a:t>
          </a:r>
          <a:endParaRPr lang="uk-UA" sz="16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 rot="-5400000">
        <a:off x="755716" y="3886559"/>
        <a:ext cx="9924283" cy="633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35B16-E7C5-4752-A4EE-40B5310BF648}">
      <dsp:nvSpPr>
        <dsp:cNvPr id="0" name=""/>
        <dsp:cNvSpPr/>
      </dsp:nvSpPr>
      <dsp:spPr>
        <a:xfrm>
          <a:off x="-6326983" y="-967816"/>
          <a:ext cx="7531076" cy="7531076"/>
        </a:xfrm>
        <a:prstGeom prst="blockArc">
          <a:avLst>
            <a:gd name="adj1" fmla="val 18900000"/>
            <a:gd name="adj2" fmla="val 2700000"/>
            <a:gd name="adj3" fmla="val 287"/>
          </a:avLst>
        </a:pr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F788C-FB8A-408B-9EA4-31479D183DA6}">
      <dsp:nvSpPr>
        <dsp:cNvPr id="0" name=""/>
        <dsp:cNvSpPr/>
      </dsp:nvSpPr>
      <dsp:spPr>
        <a:xfrm>
          <a:off x="630128" y="430177"/>
          <a:ext cx="8374172" cy="8608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26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сприяти продуктивному опрацюванню творів письменника.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630128" y="430177"/>
        <a:ext cx="8374172" cy="860803"/>
      </dsp:txXfrm>
    </dsp:sp>
    <dsp:sp modelId="{0D8B2567-9972-4A34-B507-B4CAC0D9A0C6}">
      <dsp:nvSpPr>
        <dsp:cNvPr id="0" name=""/>
        <dsp:cNvSpPr/>
      </dsp:nvSpPr>
      <dsp:spPr>
        <a:xfrm>
          <a:off x="92126" y="322577"/>
          <a:ext cx="1076003" cy="1076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E5480-554F-4274-B9BA-8F37E1267818}">
      <dsp:nvSpPr>
        <dsp:cNvPr id="0" name=""/>
        <dsp:cNvSpPr/>
      </dsp:nvSpPr>
      <dsp:spPr>
        <a:xfrm>
          <a:off x="1123646" y="1721606"/>
          <a:ext cx="7880654" cy="860803"/>
        </a:xfrm>
        <a:prstGeom prst="rect">
          <a:avLst/>
        </a:prstGeom>
        <a:solidFill>
          <a:schemeClr val="accent5">
            <a:hueOff val="-1102852"/>
            <a:satOff val="-5923"/>
            <a:lumOff val="20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26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вдосконалювати навички структурно-змістового аналізу тексту.</a:t>
          </a:r>
          <a:endParaRPr lang="uk-UA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123646" y="1721606"/>
        <a:ext cx="7880654" cy="860803"/>
      </dsp:txXfrm>
    </dsp:sp>
    <dsp:sp modelId="{A7329E63-DEF5-4424-B85B-7B6D53E4101B}">
      <dsp:nvSpPr>
        <dsp:cNvPr id="0" name=""/>
        <dsp:cNvSpPr/>
      </dsp:nvSpPr>
      <dsp:spPr>
        <a:xfrm>
          <a:off x="585644" y="1614005"/>
          <a:ext cx="1076003" cy="1076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102852"/>
              <a:satOff val="-5923"/>
              <a:lumOff val="20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E975B-8CDF-48F7-8B73-E62529751EAA}">
      <dsp:nvSpPr>
        <dsp:cNvPr id="0" name=""/>
        <dsp:cNvSpPr/>
      </dsp:nvSpPr>
      <dsp:spPr>
        <a:xfrm>
          <a:off x="1123646" y="3013034"/>
          <a:ext cx="7880654" cy="860803"/>
        </a:xfrm>
        <a:prstGeom prst="rect">
          <a:avLst/>
        </a:prstGeom>
        <a:solidFill>
          <a:schemeClr val="accent5">
            <a:hueOff val="-2205704"/>
            <a:satOff val="-11847"/>
            <a:lumOff val="405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26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розвивати аналітичне мислення , пов'язуючи зміст художніх творів В. Колодія із подіями сьогодення, з мистецькими роботами інших жанрів, стилів, напрямків.</a:t>
          </a:r>
        </a:p>
      </dsp:txBody>
      <dsp:txXfrm>
        <a:off x="1123646" y="3013034"/>
        <a:ext cx="7880654" cy="860803"/>
      </dsp:txXfrm>
    </dsp:sp>
    <dsp:sp modelId="{5BD212BC-874C-4CDF-B4E9-CD2336372DDE}">
      <dsp:nvSpPr>
        <dsp:cNvPr id="0" name=""/>
        <dsp:cNvSpPr/>
      </dsp:nvSpPr>
      <dsp:spPr>
        <a:xfrm>
          <a:off x="585644" y="2905434"/>
          <a:ext cx="1076003" cy="1076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205704"/>
              <a:satOff val="-11847"/>
              <a:lumOff val="40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1094F-F2C3-47B3-9568-2355963B9DBA}">
      <dsp:nvSpPr>
        <dsp:cNvPr id="0" name=""/>
        <dsp:cNvSpPr/>
      </dsp:nvSpPr>
      <dsp:spPr>
        <a:xfrm>
          <a:off x="630128" y="4304463"/>
          <a:ext cx="8374172" cy="860803"/>
        </a:xfrm>
        <a:prstGeom prst="rect">
          <a:avLst/>
        </a:prstGeom>
        <a:solidFill>
          <a:schemeClr val="accent5">
            <a:hueOff val="-3308557"/>
            <a:satOff val="-17770"/>
            <a:lumOff val="6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26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закласти задатки формування власної  позиції і обстоювання особистої думки щодо проблем, порушених  у творах.</a:t>
          </a:r>
        </a:p>
      </dsp:txBody>
      <dsp:txXfrm>
        <a:off x="630128" y="4304463"/>
        <a:ext cx="8374172" cy="860803"/>
      </dsp:txXfrm>
    </dsp:sp>
    <dsp:sp modelId="{60B21B5E-B63B-4A2C-9E29-BC85DC6C6941}">
      <dsp:nvSpPr>
        <dsp:cNvPr id="0" name=""/>
        <dsp:cNvSpPr/>
      </dsp:nvSpPr>
      <dsp:spPr>
        <a:xfrm>
          <a:off x="92126" y="4196862"/>
          <a:ext cx="1076003" cy="1076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673F0-BB2E-4949-B366-BC5858B55A93}">
      <dsp:nvSpPr>
        <dsp:cNvPr id="0" name=""/>
        <dsp:cNvSpPr/>
      </dsp:nvSpPr>
      <dsp:spPr>
        <a:xfrm>
          <a:off x="-75747" y="0"/>
          <a:ext cx="3520267" cy="4823380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EE072-3A90-477E-9610-7C71E883E6F4}">
      <dsp:nvSpPr>
        <dsp:cNvPr id="0" name=""/>
        <dsp:cNvSpPr/>
      </dsp:nvSpPr>
      <dsp:spPr>
        <a:xfrm>
          <a:off x="5210" y="369335"/>
          <a:ext cx="5505450" cy="333931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Cambria Math" pitchFamily="18" charset="0"/>
              <a:ea typeface="Cambria Math" pitchFamily="18" charset="0"/>
            </a:rPr>
            <a:t>ТЕМАТИЧНЕ РОЗМАЇТТЯ ТВОРЧОСТІ </a:t>
          </a:r>
          <a:endParaRPr lang="uk-UA" sz="20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21511" y="385636"/>
        <a:ext cx="5472848" cy="301329"/>
      </dsp:txXfrm>
    </dsp:sp>
    <dsp:sp modelId="{ACD4F935-55BC-44AF-8109-BEB8C1531EAC}">
      <dsp:nvSpPr>
        <dsp:cNvPr id="0" name=""/>
        <dsp:cNvSpPr/>
      </dsp:nvSpPr>
      <dsp:spPr>
        <a:xfrm>
          <a:off x="75747" y="857225"/>
          <a:ext cx="5505450" cy="33393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Подвиг народу в  грізні роки  Другої світової війни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2048" y="873526"/>
        <a:ext cx="5472848" cy="301329"/>
      </dsp:txXfrm>
    </dsp:sp>
    <dsp:sp modelId="{3B7F68ED-7340-4A11-A86A-A837F1B2325E}">
      <dsp:nvSpPr>
        <dsp:cNvPr id="0" name=""/>
        <dsp:cNvSpPr/>
      </dsp:nvSpPr>
      <dsp:spPr>
        <a:xfrm>
          <a:off x="75747" y="1255903"/>
          <a:ext cx="5505450" cy="33393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Самовіддана праця в </a:t>
          </a:r>
          <a:r>
            <a:rPr lang="uk-UA" sz="1800" b="1" kern="1200" dirty="0" err="1" smtClean="0">
              <a:latin typeface="Cambria Math" pitchFamily="18" charset="0"/>
              <a:ea typeface="Cambria Math" pitchFamily="18" charset="0"/>
            </a:rPr>
            <a:t>ім</a:t>
          </a:r>
          <a:r>
            <a:rPr lang="ru-RU" sz="1800" b="1" kern="1200" dirty="0" smtClean="0">
              <a:latin typeface="Cambria Math" pitchFamily="18" charset="0"/>
              <a:ea typeface="Cambria Math" pitchFamily="18" charset="0"/>
            </a:rPr>
            <a:t>’</a:t>
          </a: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я оновлення життя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2048" y="1272204"/>
        <a:ext cx="5472848" cy="301329"/>
      </dsp:txXfrm>
    </dsp:sp>
    <dsp:sp modelId="{05A955DD-B594-446A-9CB5-E77335B98161}">
      <dsp:nvSpPr>
        <dsp:cNvPr id="0" name=""/>
        <dsp:cNvSpPr/>
      </dsp:nvSpPr>
      <dsp:spPr>
        <a:xfrm>
          <a:off x="75747" y="1606813"/>
          <a:ext cx="5505450" cy="33580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Майбутнє людства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2139" y="1623205"/>
        <a:ext cx="5472666" cy="303017"/>
      </dsp:txXfrm>
    </dsp:sp>
    <dsp:sp modelId="{599E5397-8898-423D-94C5-04E1043A329B}">
      <dsp:nvSpPr>
        <dsp:cNvPr id="0" name=""/>
        <dsp:cNvSpPr/>
      </dsp:nvSpPr>
      <dsp:spPr>
        <a:xfrm>
          <a:off x="75747" y="1983477"/>
          <a:ext cx="5505450" cy="33393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Моральні та соціально-філософські проблеми сучасного життя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2048" y="1999778"/>
        <a:ext cx="5472848" cy="301329"/>
      </dsp:txXfrm>
    </dsp:sp>
    <dsp:sp modelId="{2365A66A-E34B-4D1F-9EC2-79FF0D77247C}">
      <dsp:nvSpPr>
        <dsp:cNvPr id="0" name=""/>
        <dsp:cNvSpPr/>
      </dsp:nvSpPr>
      <dsp:spPr>
        <a:xfrm>
          <a:off x="75747" y="2374755"/>
          <a:ext cx="5505450" cy="388285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Глибокий  душевний світ людини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4702" y="2393710"/>
        <a:ext cx="5467540" cy="350375"/>
      </dsp:txXfrm>
    </dsp:sp>
    <dsp:sp modelId="{1BD16E6A-4C38-40F5-B956-A250613D0981}">
      <dsp:nvSpPr>
        <dsp:cNvPr id="0" name=""/>
        <dsp:cNvSpPr/>
      </dsp:nvSpPr>
      <dsp:spPr>
        <a:xfrm>
          <a:off x="75747" y="2791048"/>
          <a:ext cx="5505450" cy="388285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Роздуми про блискучі злети і трагізм  життя на земних дорогах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4702" y="2810003"/>
        <a:ext cx="5467540" cy="350375"/>
      </dsp:txXfrm>
    </dsp:sp>
    <dsp:sp modelId="{F5652547-48BF-4C6E-95D2-CF2EDD944637}">
      <dsp:nvSpPr>
        <dsp:cNvPr id="0" name=""/>
        <dsp:cNvSpPr/>
      </dsp:nvSpPr>
      <dsp:spPr>
        <a:xfrm>
          <a:off x="95718" y="3273106"/>
          <a:ext cx="5465509" cy="33393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Пошук істини й осяяння правди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112019" y="3289407"/>
        <a:ext cx="5432907" cy="301329"/>
      </dsp:txXfrm>
    </dsp:sp>
    <dsp:sp modelId="{0D4F11BC-9480-4AFB-B864-E4A0E84E3F44}">
      <dsp:nvSpPr>
        <dsp:cNvPr id="0" name=""/>
        <dsp:cNvSpPr/>
      </dsp:nvSpPr>
      <dsp:spPr>
        <a:xfrm>
          <a:off x="75747" y="3680207"/>
          <a:ext cx="5505450" cy="33393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Реалізація покликань у нашому світі гармонії та недосконалості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92048" y="3696508"/>
        <a:ext cx="5472848" cy="301329"/>
      </dsp:txXfrm>
    </dsp:sp>
    <dsp:sp modelId="{A5237AE7-31BE-4846-A975-561E72981F56}">
      <dsp:nvSpPr>
        <dsp:cNvPr id="0" name=""/>
        <dsp:cNvSpPr/>
      </dsp:nvSpPr>
      <dsp:spPr>
        <a:xfrm>
          <a:off x="53255" y="4099318"/>
          <a:ext cx="5505450" cy="333931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Cambria Math" pitchFamily="18" charset="0"/>
              <a:ea typeface="Cambria Math" pitchFamily="18" charset="0"/>
            </a:rPr>
            <a:t>Палка невгасима любов до рідної землі</a:t>
          </a:r>
          <a:endParaRPr lang="uk-UA" sz="1800" b="1" kern="1200" dirty="0">
            <a:latin typeface="Cambria Math" pitchFamily="18" charset="0"/>
            <a:ea typeface="Cambria Math" pitchFamily="18" charset="0"/>
          </a:endParaRPr>
        </a:p>
      </dsp:txBody>
      <dsp:txXfrm>
        <a:off x="69556" y="4115619"/>
        <a:ext cx="5472848" cy="301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FC8CA-46F2-408D-8AA3-A3F018655C13}">
      <dsp:nvSpPr>
        <dsp:cNvPr id="0" name=""/>
        <dsp:cNvSpPr/>
      </dsp:nvSpPr>
      <dsp:spPr>
        <a:xfrm>
          <a:off x="13584" y="940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Творче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моделювання</a:t>
          </a:r>
          <a:endParaRPr lang="ru-RU" sz="1600" b="1" kern="1200" dirty="0">
            <a:latin typeface="Arial Black" pitchFamily="34" charset="0"/>
          </a:endParaRPr>
        </a:p>
      </dsp:txBody>
      <dsp:txXfrm>
        <a:off x="13584" y="940"/>
        <a:ext cx="2708392" cy="1625035"/>
      </dsp:txXfrm>
    </dsp:sp>
    <dsp:sp modelId="{F0394C97-870E-4E0A-8B81-8A42E9B03D62}">
      <dsp:nvSpPr>
        <dsp:cNvPr id="0" name=""/>
        <dsp:cNvSpPr/>
      </dsp:nvSpPr>
      <dsp:spPr>
        <a:xfrm>
          <a:off x="2992816" y="940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472651"/>
                <a:satOff val="-2539"/>
                <a:lumOff val="868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472651"/>
                <a:satOff val="-2539"/>
                <a:lumOff val="868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Аналітичний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погляд</a:t>
          </a:r>
          <a:endParaRPr lang="uk-UA" sz="1600" b="1" kern="1200" dirty="0">
            <a:latin typeface="Arial Black" panose="020B0A04020102020204" pitchFamily="34" charset="0"/>
          </a:endParaRPr>
        </a:p>
      </dsp:txBody>
      <dsp:txXfrm>
        <a:off x="2992816" y="940"/>
        <a:ext cx="2708392" cy="1625035"/>
      </dsp:txXfrm>
    </dsp:sp>
    <dsp:sp modelId="{4DCCC8E2-7977-4281-8B44-853E86658BB4}">
      <dsp:nvSpPr>
        <dsp:cNvPr id="0" name=""/>
        <dsp:cNvSpPr/>
      </dsp:nvSpPr>
      <dsp:spPr>
        <a:xfrm>
          <a:off x="5972048" y="940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945302"/>
                <a:satOff val="-5077"/>
                <a:lumOff val="1737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945302"/>
                <a:satOff val="-5077"/>
                <a:lumOff val="1737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Лексикологічний та народознавчий аналіз твору</a:t>
          </a:r>
          <a:endParaRPr lang="uk-UA" sz="1600" b="1" kern="1200" dirty="0">
            <a:latin typeface="Arial Black" panose="020B0A04020102020204" pitchFamily="34" charset="0"/>
          </a:endParaRPr>
        </a:p>
      </dsp:txBody>
      <dsp:txXfrm>
        <a:off x="5972048" y="940"/>
        <a:ext cx="2708392" cy="1625035"/>
      </dsp:txXfrm>
    </dsp:sp>
    <dsp:sp modelId="{2B2DB33B-16C8-4C52-950F-E9AA7EB5888C}">
      <dsp:nvSpPr>
        <dsp:cNvPr id="0" name=""/>
        <dsp:cNvSpPr/>
      </dsp:nvSpPr>
      <dsp:spPr>
        <a:xfrm>
          <a:off x="13584" y="1896815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1417953"/>
                <a:satOff val="-7616"/>
                <a:lumOff val="2605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1417953"/>
                <a:satOff val="-7616"/>
                <a:lumOff val="2605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 Інтерактивні вправи («Наосліп», «Меланж», «</a:t>
          </a:r>
          <a:r>
            <a:rPr lang="uk-UA" sz="1600" b="1" kern="1200" dirty="0" err="1" smtClean="0">
              <a:latin typeface="Arial Black" panose="020B0A04020102020204" pitchFamily="34" charset="0"/>
            </a:rPr>
            <a:t>Кубування</a:t>
          </a:r>
          <a:r>
            <a:rPr lang="uk-UA" sz="1600" b="1" kern="1200" dirty="0" smtClean="0">
              <a:latin typeface="Arial Black" panose="020B0A04020102020204" pitchFamily="34" charset="0"/>
            </a:rPr>
            <a:t>», «Аргумент-контраргумент» і т.д.)</a:t>
          </a:r>
          <a:endParaRPr lang="uk-UA" sz="1600" b="1" kern="1200" dirty="0">
            <a:latin typeface="Arial Black" panose="020B0A04020102020204" pitchFamily="34" charset="0"/>
          </a:endParaRPr>
        </a:p>
      </dsp:txBody>
      <dsp:txXfrm>
        <a:off x="13584" y="1896815"/>
        <a:ext cx="2708392" cy="1625035"/>
      </dsp:txXfrm>
    </dsp:sp>
    <dsp:sp modelId="{5E92F233-A359-462C-9931-E7C2EBC64AEC}">
      <dsp:nvSpPr>
        <dsp:cNvPr id="0" name=""/>
        <dsp:cNvSpPr/>
      </dsp:nvSpPr>
      <dsp:spPr>
        <a:xfrm>
          <a:off x="2992816" y="1896815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1890604"/>
                <a:satOff val="-10154"/>
                <a:lumOff val="3473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1890604"/>
                <a:satOff val="-10154"/>
                <a:lumOff val="3473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Дискусія</a:t>
          </a:r>
          <a:endParaRPr lang="uk-UA" sz="1600" b="1" kern="1200" dirty="0">
            <a:latin typeface="Arial Black" panose="020B0A04020102020204" pitchFamily="34" charset="0"/>
          </a:endParaRPr>
        </a:p>
      </dsp:txBody>
      <dsp:txXfrm>
        <a:off x="2992816" y="1896815"/>
        <a:ext cx="2708392" cy="1625035"/>
      </dsp:txXfrm>
    </dsp:sp>
    <dsp:sp modelId="{6DAA2EB0-8553-4877-A709-612267CAA6E3}">
      <dsp:nvSpPr>
        <dsp:cNvPr id="0" name=""/>
        <dsp:cNvSpPr/>
      </dsp:nvSpPr>
      <dsp:spPr>
        <a:xfrm>
          <a:off x="5972048" y="1896815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2363255"/>
                <a:satOff val="-12693"/>
                <a:lumOff val="4341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2363255"/>
                <a:satOff val="-12693"/>
                <a:lumOff val="4341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 Тестування</a:t>
          </a:r>
          <a:endParaRPr lang="uk-UA" sz="1600" b="1" kern="1200" dirty="0">
            <a:latin typeface="Arial Black" panose="020B0A04020102020204" pitchFamily="34" charset="0"/>
          </a:endParaRPr>
        </a:p>
      </dsp:txBody>
      <dsp:txXfrm>
        <a:off x="5972048" y="1896815"/>
        <a:ext cx="2708392" cy="1625035"/>
      </dsp:txXfrm>
    </dsp:sp>
    <dsp:sp modelId="{9DA0BA54-72C4-4C25-813D-396AC01062E8}">
      <dsp:nvSpPr>
        <dsp:cNvPr id="0" name=""/>
        <dsp:cNvSpPr/>
      </dsp:nvSpPr>
      <dsp:spPr>
        <a:xfrm>
          <a:off x="1503200" y="3792690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2835906"/>
                <a:satOff val="-15231"/>
                <a:lumOff val="521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2835906"/>
                <a:satOff val="-15231"/>
                <a:lumOff val="521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Характеристика персонажів (створення  цитатного інформаційного грона)</a:t>
          </a:r>
        </a:p>
      </dsp:txBody>
      <dsp:txXfrm>
        <a:off x="1503200" y="3792690"/>
        <a:ext cx="2708392" cy="1625035"/>
      </dsp:txXfrm>
    </dsp:sp>
    <dsp:sp modelId="{D65FEB4E-B14B-4536-8979-B321196B45D4}">
      <dsp:nvSpPr>
        <dsp:cNvPr id="0" name=""/>
        <dsp:cNvSpPr/>
      </dsp:nvSpPr>
      <dsp:spPr>
        <a:xfrm>
          <a:off x="4539579" y="3793631"/>
          <a:ext cx="2708392" cy="1625035"/>
        </a:xfrm>
        <a:prstGeom prst="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 Black" panose="020B0A04020102020204" pitchFamily="34" charset="0"/>
            </a:rPr>
            <a:t>Міжпредметні зв'язки</a:t>
          </a:r>
          <a:endParaRPr lang="uk-UA" sz="1600" b="1" kern="1200" dirty="0">
            <a:latin typeface="Arial Black" panose="020B0A04020102020204" pitchFamily="34" charset="0"/>
          </a:endParaRPr>
        </a:p>
      </dsp:txBody>
      <dsp:txXfrm>
        <a:off x="4539579" y="3793631"/>
        <a:ext cx="2708392" cy="1625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2E7E3-A3A7-4B34-936C-3B891D915BD5}">
      <dsp:nvSpPr>
        <dsp:cNvPr id="0" name=""/>
        <dsp:cNvSpPr/>
      </dsp:nvSpPr>
      <dsp:spPr>
        <a:xfrm>
          <a:off x="0" y="0"/>
          <a:ext cx="5781674" cy="578167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C765B-3C66-48DF-8D12-6B52B80751C6}">
      <dsp:nvSpPr>
        <dsp:cNvPr id="0" name=""/>
        <dsp:cNvSpPr/>
      </dsp:nvSpPr>
      <dsp:spPr>
        <a:xfrm>
          <a:off x="2890837" y="0"/>
          <a:ext cx="7678737" cy="5781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i="1" kern="1200" dirty="0" smtClean="0"/>
            <a:t>«…Віталій Колодій пронизує своїм гострим, естетично витонченим та </a:t>
          </a:r>
          <a:r>
            <a:rPr lang="uk-UA" sz="1500" i="1" kern="1200" dirty="0" err="1" smtClean="0"/>
            <a:t>громадянськи</a:t>
          </a:r>
          <a:r>
            <a:rPr lang="uk-UA" sz="1500" i="1" kern="1200" dirty="0" smtClean="0"/>
            <a:t> гартованим пером глибинні пласти самобутності роду і тим самим постає не тільки як один із найяскравіших українських письменників Буковини, але й як елітна індивідуальність </a:t>
          </a:r>
          <a:r>
            <a:rPr lang="uk-UA" sz="1500" b="0" i="1" kern="1200" dirty="0" smtClean="0"/>
            <a:t>української літератури і загальнонаціонального масштабу» (Мірча </a:t>
          </a:r>
          <a:r>
            <a:rPr lang="uk-UA" sz="1500" b="0" i="1" kern="1200" dirty="0" err="1" smtClean="0"/>
            <a:t>Лютик</a:t>
          </a:r>
          <a:r>
            <a:rPr lang="uk-UA" sz="1500" b="0" i="1" kern="1200" dirty="0" smtClean="0"/>
            <a:t>) </a:t>
          </a:r>
          <a:endParaRPr lang="ru-RU" sz="1500" b="0" kern="1200" dirty="0"/>
        </a:p>
      </dsp:txBody>
      <dsp:txXfrm>
        <a:off x="2890837" y="0"/>
        <a:ext cx="7678737" cy="1228605"/>
      </dsp:txXfrm>
    </dsp:sp>
    <dsp:sp modelId="{568E9CDE-6C26-4185-B505-E63E797AE361}">
      <dsp:nvSpPr>
        <dsp:cNvPr id="0" name=""/>
        <dsp:cNvSpPr/>
      </dsp:nvSpPr>
      <dsp:spPr>
        <a:xfrm>
          <a:off x="758844" y="1228605"/>
          <a:ext cx="4263985" cy="426398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102852"/>
            <a:satOff val="-5923"/>
            <a:lumOff val="20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BB2AF-8183-49DA-A314-C39005CE900A}">
      <dsp:nvSpPr>
        <dsp:cNvPr id="0" name=""/>
        <dsp:cNvSpPr/>
      </dsp:nvSpPr>
      <dsp:spPr>
        <a:xfrm>
          <a:off x="2890837" y="1228605"/>
          <a:ext cx="7678737" cy="42639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102852"/>
              <a:satOff val="-5923"/>
              <a:lumOff val="20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i="1" kern="1200" dirty="0" smtClean="0"/>
            <a:t>«Новели Віталія Колодія серед нинішньої літературної вульгарщини — наче принесені з іншого світу, де живе душа. Так, вони про жорстокий світ, але не </a:t>
          </a:r>
          <a:r>
            <a:rPr lang="uk-UA" sz="1500" i="1" kern="1200" dirty="0" err="1" smtClean="0"/>
            <a:t>вподобляють</a:t>
          </a:r>
          <a:r>
            <a:rPr lang="uk-UA" sz="1500" i="1" kern="1200" dirty="0" smtClean="0"/>
            <a:t> людську суть цьому жорстокому часові, не вивітрюють її з нашого життя, не догоджають грубій силі. Це новели, де біль — не ознака хвороби, а ознака людського здоров'я</a:t>
          </a:r>
          <a:r>
            <a:rPr lang="uk-UA" sz="1500" b="0" i="1" kern="1200" dirty="0" smtClean="0"/>
            <a:t>» (Петро </a:t>
          </a:r>
          <a:r>
            <a:rPr lang="uk-UA" sz="1500" b="0" i="1" kern="1200" dirty="0" err="1" smtClean="0"/>
            <a:t>Скунць</a:t>
          </a:r>
          <a:r>
            <a:rPr lang="uk-UA" sz="1500" b="0" i="1" kern="1200" dirty="0" smtClean="0"/>
            <a:t>) </a:t>
          </a:r>
          <a:endParaRPr lang="ru-RU" sz="1500" b="0" kern="1200" dirty="0"/>
        </a:p>
      </dsp:txBody>
      <dsp:txXfrm>
        <a:off x="2890837" y="1228605"/>
        <a:ext cx="7678737" cy="1228605"/>
      </dsp:txXfrm>
    </dsp:sp>
    <dsp:sp modelId="{7418345A-42A9-40ED-836F-EA98112325B9}">
      <dsp:nvSpPr>
        <dsp:cNvPr id="0" name=""/>
        <dsp:cNvSpPr/>
      </dsp:nvSpPr>
      <dsp:spPr>
        <a:xfrm>
          <a:off x="1517689" y="2457211"/>
          <a:ext cx="2746295" cy="274629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205704"/>
            <a:satOff val="-11847"/>
            <a:lumOff val="405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A43BA-78D4-4D54-9395-6027AB105FB9}">
      <dsp:nvSpPr>
        <dsp:cNvPr id="0" name=""/>
        <dsp:cNvSpPr/>
      </dsp:nvSpPr>
      <dsp:spPr>
        <a:xfrm>
          <a:off x="2890837" y="2457211"/>
          <a:ext cx="7678737" cy="27462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205704"/>
              <a:satOff val="-11847"/>
              <a:lumOff val="40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i="1" kern="1200" dirty="0" smtClean="0"/>
            <a:t>«Один словесний штрих, легенький доторк і — спалах! І ти або німієш, стримуючи сльозу співчуття, або гірко усвідомлюєш заслужену кару за скоєне зло, чи вдячно усміхаєшся автору за збережену віру в те, що не все важке, страшне, жорстоке, навіть мерзенне, яке трапляється з людиною на траверсах життєвих окопів, здатне спотворити її душу» (</a:t>
          </a:r>
          <a:r>
            <a:rPr lang="ru-RU" sz="1500" i="1" kern="1200" dirty="0" smtClean="0"/>
            <a:t>Тамара </a:t>
          </a:r>
          <a:r>
            <a:rPr lang="ru-RU" sz="1500" i="1" kern="1200" dirty="0" err="1" smtClean="0"/>
            <a:t>Севернюк</a:t>
          </a:r>
          <a:r>
            <a:rPr lang="ru-RU" sz="1500" i="1" kern="1200" dirty="0" smtClean="0"/>
            <a:t>) </a:t>
          </a:r>
        </a:p>
      </dsp:txBody>
      <dsp:txXfrm>
        <a:off x="2890837" y="2457211"/>
        <a:ext cx="7678737" cy="1228605"/>
      </dsp:txXfrm>
    </dsp:sp>
    <dsp:sp modelId="{5A7257F3-14C0-468B-ACCA-343A1DA2D61B}">
      <dsp:nvSpPr>
        <dsp:cNvPr id="0" name=""/>
        <dsp:cNvSpPr/>
      </dsp:nvSpPr>
      <dsp:spPr>
        <a:xfrm>
          <a:off x="2276534" y="3685817"/>
          <a:ext cx="1228605" cy="122860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308557"/>
            <a:satOff val="-17770"/>
            <a:lumOff val="6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10A97-8A33-4C0A-97A4-0E5BC6A43341}">
      <dsp:nvSpPr>
        <dsp:cNvPr id="0" name=""/>
        <dsp:cNvSpPr/>
      </dsp:nvSpPr>
      <dsp:spPr>
        <a:xfrm>
          <a:off x="2890837" y="3685817"/>
          <a:ext cx="7678737" cy="12286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i="1" kern="1200" dirty="0" smtClean="0"/>
            <a:t>«Віталій Колодій — ім'я, яке не потребує </a:t>
          </a:r>
          <a:r>
            <a:rPr lang="uk-UA" sz="1500" i="1" kern="1200" dirty="0" err="1" smtClean="0"/>
            <a:t>суєслов'я</a:t>
          </a:r>
          <a:r>
            <a:rPr lang="uk-UA" sz="1500" i="1" kern="1200" dirty="0" smtClean="0"/>
            <a:t>. У хорі голосів поетів, талановитих і менш талановитих, які занадто часто відчувають себе лише якоюсь частиною буття…, голос Колодія звучить усе ж таки на октаву вище…» (</a:t>
          </a:r>
          <a:r>
            <a:rPr lang="ru-RU" sz="1500" i="1" kern="1200" dirty="0" smtClean="0"/>
            <a:t>Семен Абрамович) </a:t>
          </a:r>
        </a:p>
      </dsp:txBody>
      <dsp:txXfrm>
        <a:off x="2890837" y="3685817"/>
        <a:ext cx="7678737" cy="1228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5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" y="124095"/>
            <a:ext cx="12026900" cy="2378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82687"/>
            <a:ext cx="11442700" cy="1039814"/>
          </a:xfrm>
        </p:spPr>
        <p:txBody>
          <a:bodyPr>
            <a:noAutofit/>
          </a:bodyPr>
          <a:lstStyle/>
          <a:p>
            <a:pPr marL="1828800" lvl="4" indent="0" algn="ctr">
              <a:buNone/>
            </a:pPr>
            <a: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Вивчення творчості В.Д.Колодія </a:t>
            </a:r>
            <a:endParaRPr lang="uk-UA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828800" lvl="4" indent="0" algn="ctr">
              <a:buNone/>
            </a:pPr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на </a:t>
            </a:r>
            <a: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уроках літератури рідного краю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0237" y="1702594"/>
            <a:ext cx="10928350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«Віталій 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Колодій — це та література, яка є власне літературою, а не обслугою часу. З високою культурою письма. І з вірою у високе людське </a:t>
            </a: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призначення» 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</a:t>
            </a:r>
            <a:r>
              <a:rPr lang="uk-UA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Скунць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</a:t>
            </a:r>
            <a:r>
              <a:rPr lang="uk-UA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Шуліка Наталія Григорівна</a:t>
            </a:r>
            <a:r>
              <a:rPr lang="uk-UA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</a:t>
            </a:r>
            <a:r>
              <a:rPr lang="uk-UA" sz="2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</a:t>
            </a:r>
            <a:r>
              <a:rPr lang="uk-UA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 мови та літератури 							                Чернівецької гімназії №7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Чернівці </a:t>
            </a:r>
            <a:r>
              <a:rPr lang="uk-UA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- 2019</a:t>
            </a:r>
          </a:p>
        </p:txBody>
      </p:sp>
      <p:pic>
        <p:nvPicPr>
          <p:cNvPr id="1026" name="Picture 2" descr="http://gym7-cv.ho.ua/pics/iutop00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5360276"/>
            <a:ext cx="1328262" cy="1354094"/>
          </a:xfrm>
          <a:prstGeom prst="rect">
            <a:avLst/>
          </a:prstGeom>
          <a:noFill/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1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10564"/>
            <a:ext cx="11633200" cy="1484936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Впровадження інтерактивних видів роботи </a:t>
            </a:r>
            <a:b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( «Наосліп», «Меланж», «</a:t>
            </a:r>
            <a:r>
              <a:rPr lang="uk-UA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Кубування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» , «Аргумент-контраргумент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»…)  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(5-10 клас) </a:t>
            </a:r>
            <a:r>
              <a:rPr lang="uk-UA" sz="2000" dirty="0">
                <a:solidFill>
                  <a:srgbClr val="0070C0"/>
                </a:solidFill>
              </a:rPr>
              <a:t/>
            </a:r>
            <a:br>
              <a:rPr lang="uk-UA" sz="2000" dirty="0">
                <a:solidFill>
                  <a:srgbClr val="0070C0"/>
                </a:solidFill>
              </a:rPr>
            </a:br>
            <a:endParaRPr lang="uk-UA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2A7057A-C73F-4EFD-B6C6-94D315DCB56B}"/>
              </a:ext>
            </a:extLst>
          </p:cNvPr>
          <p:cNvSpPr/>
          <p:nvPr/>
        </p:nvSpPr>
        <p:spPr>
          <a:xfrm>
            <a:off x="228600" y="10398"/>
            <a:ext cx="1141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649731"/>
            <a:ext cx="5636324" cy="3170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3311660"/>
            <a:ext cx="5708650" cy="3211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47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5100" y="0"/>
            <a:ext cx="12026900" cy="2378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199" y="762645"/>
            <a:ext cx="6096528" cy="342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086" y="2820193"/>
            <a:ext cx="6096528" cy="342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42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28600" y="479071"/>
            <a:ext cx="11734800" cy="3464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5100" y="5167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smtClean="0">
                <a:solidFill>
                  <a:schemeClr val="bg1"/>
                </a:solidFill>
                <a:latin typeface="Arial Black" panose="020B0A04020102020204" pitchFamily="34" charset="0"/>
              </a:rPr>
              <a:t>ІІ віртуальна науково-практична конференція «Талант та елітарність»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534" b="5845"/>
          <a:stretch/>
        </p:blipFill>
        <p:spPr>
          <a:xfrm>
            <a:off x="599847" y="478075"/>
            <a:ext cx="5289777" cy="302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479071"/>
            <a:ext cx="5384573" cy="3028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5628" t="-13331" r="11255" b="11669"/>
          <a:stretch/>
        </p:blipFill>
        <p:spPr>
          <a:xfrm>
            <a:off x="6467021" y="3710840"/>
            <a:ext cx="5289777" cy="2974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r="18387" b="22303"/>
          <a:stretch/>
        </p:blipFill>
        <p:spPr>
          <a:xfrm>
            <a:off x="599847" y="3756539"/>
            <a:ext cx="5384573" cy="288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69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9275"/>
            <a:ext cx="11734800" cy="673100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Дискусія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На проблемні </a:t>
            </a:r>
            <a:r>
              <a:rPr lang="uk-UA" sz="20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питанНЯ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(9-10 клас)</a:t>
            </a:r>
            <a:b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uk-UA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5100" y="14962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smtClean="0">
                <a:solidFill>
                  <a:schemeClr val="bg1"/>
                </a:solidFill>
                <a:latin typeface="Arial Black" panose="020B0A04020102020204" pitchFamily="34" charset="0"/>
              </a:rPr>
              <a:t>ІІ віртуальна науково-практична конференція «Талант та елітарність»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914428"/>
            <a:ext cx="4991100" cy="2872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19" y="914428"/>
            <a:ext cx="5054600" cy="284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98" y="3923103"/>
            <a:ext cx="4991101" cy="2807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65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71868"/>
            <a:ext cx="11137900" cy="3352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Тестування та літературні диктанти (6-10 клас)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5100" y="34012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smtClean="0">
                <a:solidFill>
                  <a:schemeClr val="bg1"/>
                </a:solidFill>
                <a:latin typeface="Arial Black" panose="020B0A04020102020204" pitchFamily="34" charset="0"/>
              </a:rPr>
              <a:t>ІІ віртуальна науково-практична конференція «Талант та елітарність»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2" y="595138"/>
            <a:ext cx="4787900" cy="2693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04" y="3288332"/>
            <a:ext cx="4794696" cy="2697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070" y="4074789"/>
            <a:ext cx="4947930" cy="2783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668" y="907710"/>
            <a:ext cx="4910932" cy="2762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68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8415"/>
            <a:ext cx="6969742" cy="28088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Характеристика персонажів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( 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створення  цитатного інформаційного грона) (9 клас)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2A7057A-C73F-4EFD-B6C6-94D315DCB56B}"/>
              </a:ext>
            </a:extLst>
          </p:cNvPr>
          <p:cNvSpPr/>
          <p:nvPr/>
        </p:nvSpPr>
        <p:spPr>
          <a:xfrm>
            <a:off x="228600" y="20826"/>
            <a:ext cx="1141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74" y="4125773"/>
            <a:ext cx="4804418" cy="2702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22" y="4157771"/>
            <a:ext cx="4794029" cy="2696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25018"/>
            <a:ext cx="4922192" cy="2768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335" y="2156915"/>
            <a:ext cx="4858014" cy="273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698" y="363320"/>
            <a:ext cx="4993658" cy="2834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68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18518"/>
            <a:ext cx="10818811" cy="362557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Міжпредметні зв'язки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(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з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історією)</a:t>
            </a:r>
            <a:endParaRPr lang="uk-UA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2A7057A-C73F-4EFD-B6C6-94D315DCB56B}"/>
              </a:ext>
            </a:extLst>
          </p:cNvPr>
          <p:cNvSpPr/>
          <p:nvPr/>
        </p:nvSpPr>
        <p:spPr>
          <a:xfrm>
            <a:off x="228600" y="105678"/>
            <a:ext cx="1141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3805"/>
            <a:ext cx="5756187" cy="3237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372" y="2712732"/>
            <a:ext cx="6096528" cy="342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93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2768"/>
            <a:ext cx="10818811" cy="362557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Міжпредметні зв'язки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(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з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математикою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5100" y="24487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smtClean="0">
                <a:solidFill>
                  <a:schemeClr val="bg1"/>
                </a:solidFill>
                <a:latin typeface="Arial Black" panose="020B0A04020102020204" pitchFamily="34" charset="0"/>
              </a:rPr>
              <a:t>ІІ віртуальна науково-практична конференція «Талант та елітарність»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63" y="1200151"/>
            <a:ext cx="9480373" cy="457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06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444500"/>
            <a:ext cx="11734800" cy="4032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dirty="0">
                <a:solidFill>
                  <a:srgbClr val="002060"/>
                </a:solidFill>
                <a:latin typeface="Arial Black" panose="020B0A04020102020204" pitchFamily="34" charset="0"/>
              </a:rPr>
              <a:t>На рівні асоціацій (спроба використання ейдетики</a:t>
            </a:r>
            <a:r>
              <a:rPr lang="uk-UA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endParaRPr lang="uk-UA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ÐÐ°ÑÑÐ¸Ð½ÐºÐ¸ Ð¿Ð¾ Ð·Ð°Ð¿ÑÐ¾ÑÑ ÐµÐ¹Ð´ÐµÑÐ¸ÐºÐ° 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57274"/>
            <a:ext cx="917892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65100" y="5167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smtClean="0">
                <a:solidFill>
                  <a:schemeClr val="bg1"/>
                </a:solidFill>
                <a:latin typeface="Arial Black" panose="020B0A04020102020204" pitchFamily="34" charset="0"/>
              </a:rPr>
              <a:t>ІІ віртуальна науково-практична конференція «Талант та елітарність»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2425" y="228600"/>
            <a:ext cx="6909419" cy="706964"/>
          </a:xfrm>
        </p:spPr>
        <p:txBody>
          <a:bodyPr>
            <a:norm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Arial Black" pitchFamily="34" charset="0"/>
              </a:rPr>
              <a:t>«Ейдетичний калейдоскоп»</a:t>
            </a:r>
            <a:endParaRPr lang="uk-UA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100" y="1037775"/>
            <a:ext cx="11872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>
                <a:solidFill>
                  <a:srgbClr val="002060"/>
                </a:solidFill>
                <a:cs typeface="Aharoni" pitchFamily="2" charset="-79"/>
              </a:rPr>
              <a:t>Із якими уривками тексту у вас асоціюються </a:t>
            </a:r>
            <a:r>
              <a:rPr lang="uk-UA" sz="2400" i="1" dirty="0" smtClean="0">
                <a:solidFill>
                  <a:srgbClr val="002060"/>
                </a:solidFill>
                <a:cs typeface="Aharoni" pitchFamily="2" charset="-79"/>
              </a:rPr>
              <a:t>запропоновані</a:t>
            </a:r>
            <a:r>
              <a:rPr lang="uk-UA" sz="2400" i="1" dirty="0">
                <a:solidFill>
                  <a:srgbClr val="002060"/>
                </a:solidFill>
                <a:cs typeface="Aharoni" pitchFamily="2" charset="-79"/>
              </a:rPr>
              <a:t> </a:t>
            </a:r>
            <a:r>
              <a:rPr lang="uk-UA" sz="2400" i="1" dirty="0" smtClean="0">
                <a:solidFill>
                  <a:srgbClr val="002060"/>
                </a:solidFill>
                <a:cs typeface="Aharoni" pitchFamily="2" charset="-79"/>
              </a:rPr>
              <a:t>зображення, установіть </a:t>
            </a:r>
            <a:r>
              <a:rPr lang="uk-UA" sz="2400" i="1" dirty="0">
                <a:solidFill>
                  <a:srgbClr val="002060"/>
                </a:solidFill>
                <a:cs typeface="Aharoni" pitchFamily="2" charset="-79"/>
              </a:rPr>
              <a:t>відповідності; визначте послідовність розгортання подій</a:t>
            </a:r>
            <a:r>
              <a:rPr lang="uk-UA" sz="2400" dirty="0">
                <a:solidFill>
                  <a:srgbClr val="002060"/>
                </a:solidFill>
                <a:cs typeface="Aharoni" pitchFamily="2" charset="-79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cs typeface="Aharoni" pitchFamily="2" charset="-79"/>
              </a:rPr>
              <a:t>(</a:t>
            </a:r>
            <a:r>
              <a:rPr lang="uk-UA" sz="2400" i="1" dirty="0" smtClean="0">
                <a:solidFill>
                  <a:srgbClr val="002060"/>
                </a:solidFill>
                <a:cs typeface="Aharoni" pitchFamily="2" charset="-79"/>
              </a:rPr>
              <a:t>10 клас)</a:t>
            </a:r>
            <a:endParaRPr lang="uk-UA" sz="2400" i="1" dirty="0"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9220" name="Рисунок 2" descr="https://pp.vk.me/c312930/v312930827/b0af/SXg5ZlFiaq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61" y="2018622"/>
            <a:ext cx="2987496" cy="2408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Рисунок 5" descr="http://xvatit.com/uploads/posts/2015-05/1432962097_93468215_4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2018622"/>
            <a:ext cx="3314700" cy="2409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6" descr="http://www.dobrenok.com/data/post/2014/12/c3f0506db343f0203e58ca964b39e8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962150"/>
            <a:ext cx="3125885" cy="2465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743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98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8696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161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4" name="Рисунок 13" descr="http://s018.radikal.ru/i521/1301/ab/3c70ee5317c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705349"/>
            <a:ext cx="2904186" cy="205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Рисунок 7" descr="https://pp.vk.me/c627529/v627529543/ce77/qUB8OCkspG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12128"/>
            <a:ext cx="3265032" cy="210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65100" y="23947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6982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Чинна </a:t>
            </a:r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РЕГІОНАЛЬНА програма </a:t>
            </a:r>
            <a:b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«</a:t>
            </a:r>
            <a:r>
              <a:rPr lang="uk-UA" sz="28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літературА</a:t>
            </a:r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БУКОВИНИ» передбачає </a:t>
            </a:r>
            <a: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вивчення таких творів краянина 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935650"/>
              </p:ext>
            </p:extLst>
          </p:nvPr>
        </p:nvGraphicFramePr>
        <p:xfrm>
          <a:off x="1141413" y="1923393"/>
          <a:ext cx="10714256" cy="4934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esu.com.ua/images/article_images/K/Kolodiy%20Vitaliy%20Demyanovich.jpg">
            <a:extLst>
              <a:ext uri="{FF2B5EF4-FFF2-40B4-BE49-F238E27FC236}">
                <a16:creationId xmlns="" xmlns:a16="http://schemas.microsoft.com/office/drawing/2014/main" id="{DC24A0E7-F532-4AFE-9BD8-CC48AD9E1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397" y="3366104"/>
            <a:ext cx="2543503" cy="327117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63500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" y="0"/>
            <a:ext cx="120284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9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352377"/>
              </p:ext>
            </p:extLst>
          </p:nvPr>
        </p:nvGraphicFramePr>
        <p:xfrm>
          <a:off x="984249" y="695324"/>
          <a:ext cx="10569575" cy="578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5100" y="0"/>
            <a:ext cx="12026900" cy="2378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078037"/>
            <a:ext cx="2481263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7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507" y="195145"/>
            <a:ext cx="10142535" cy="6591603"/>
          </a:xfrm>
        </p:spPr>
        <p:txBody>
          <a:bodyPr>
            <a:no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</a:pPr>
            <a:r>
              <a:rPr lang="uk-UA" sz="3200" cap="none" dirty="0" smtClean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rPr>
              <a:t>		</a:t>
            </a:r>
            <a:r>
              <a:rPr lang="uk-UA" sz="4400" cap="none" dirty="0" smtClean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rPr>
              <a:t>Д Я К У Ю   З А   У В А Г У!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3" y="581988"/>
            <a:ext cx="9905998" cy="532437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Чому варто вивчати твори </a:t>
            </a:r>
            <a:r>
              <a:rPr lang="uk-UA" sz="2000" b="1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В.Д.Колодія</a:t>
            </a:r>
            <a:r>
              <a:rPr lang="uk-UA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?</a:t>
            </a:r>
            <a:endParaRPr lang="uk-UA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3AEE5FB-CC27-4897-9B21-2CC142270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525" y="1422401"/>
            <a:ext cx="6084886" cy="297815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Актуальні </a:t>
            </a:r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</a:rPr>
              <a:t>для сьогодення.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Різножанрові</a:t>
            </a:r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Повчальні</a:t>
            </a:r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Несуть </a:t>
            </a:r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</a:rPr>
              <a:t>естетичне </a:t>
            </a: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задоволення.</a:t>
            </a:r>
            <a:endParaRPr lang="uk-UA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Оригінальні</a:t>
            </a:r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6" name="Рисунок 5" descr="http://www.dobrabiblioteka.cv.ua/images/image/P8260059_3_mala.jpg">
            <a:extLst>
              <a:ext uri="{FF2B5EF4-FFF2-40B4-BE49-F238E27FC236}">
                <a16:creationId xmlns="" xmlns:a16="http://schemas.microsoft.com/office/drawing/2014/main" id="{3AF45CDB-96DF-493F-8B3D-DC16DBAD45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81" y="4159293"/>
            <a:ext cx="3626069" cy="2500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ttp://www.dobrabiblioteka.cv.ua/images/image/1(10).jpg">
            <a:extLst>
              <a:ext uri="{FF2B5EF4-FFF2-40B4-BE49-F238E27FC236}">
                <a16:creationId xmlns="" xmlns:a16="http://schemas.microsoft.com/office/drawing/2014/main" id="{7C80E143-EFE5-415A-88A0-B396D757BF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0636"/>
            <a:ext cx="4010025" cy="510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" y="80963"/>
            <a:ext cx="120284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72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34007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Завдання  вчителя-словесника</a:t>
            </a:r>
          </a:p>
        </p:txBody>
      </p:sp>
      <p:sp>
        <p:nvSpPr>
          <p:cNvPr id="5" name="AutoShape 2" descr="ÐÐ°ÑÑÐ¸Ð½ÐºÐ¸ Ð¿Ð¾ Ð·Ð°Ð¿ÑÐ¾ÑÑ Ð²ÑÐ¸ÑÐµÐ»Ñ Ñ Ð´ÑÑÐ¸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2" name="Picture 4" descr="ÐÐ°ÑÑÐ¸Ð½ÐºÐ¸ Ð¿Ð¾ Ð·Ð°Ð¿ÑÐ¾ÑÑ Ð²ÑÐ¸ÑÐµÐ»Ñ Ñ Ð´ÑÑÐ¸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4559878"/>
            <a:ext cx="2409823" cy="20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196719"/>
              </p:ext>
            </p:extLst>
          </p:nvPr>
        </p:nvGraphicFramePr>
        <p:xfrm>
          <a:off x="460375" y="1104900"/>
          <a:ext cx="9083675" cy="5595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2" y="90488"/>
            <a:ext cx="120284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717087" cy="58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en-US" dirty="0" smtClean="0"/>
              <a:t>  </a:t>
            </a:r>
            <a:r>
              <a:rPr lang="uk-UA" dirty="0" smtClean="0"/>
              <a:t>                                 </a:t>
            </a:r>
          </a:p>
          <a:p>
            <a:pPr marL="0" indent="0" algn="ctr">
              <a:buNone/>
            </a:pPr>
            <a:r>
              <a:rPr lang="uk-UA" dirty="0"/>
              <a:t>	</a:t>
            </a:r>
            <a:r>
              <a:rPr lang="uk-UA" dirty="0" smtClean="0"/>
              <a:t>	     </a:t>
            </a:r>
            <a:r>
              <a:rPr lang="ru-RU" sz="17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Колодій</a:t>
            </a:r>
            <a:r>
              <a:rPr lang="ru-RU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Віталій</a:t>
            </a:r>
            <a:r>
              <a:rPr lang="ru-RU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Дем</a:t>
            </a:r>
            <a:r>
              <a:rPr lang="en-US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’</a:t>
            </a:r>
            <a:r>
              <a:rPr lang="ru-RU" sz="17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янович</a:t>
            </a:r>
            <a:r>
              <a:rPr lang="en-US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uk-UA" sz="17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</a:t>
            </a:r>
            <a:r>
              <a:rPr lang="en-US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(1939-2016)</a:t>
            </a:r>
            <a:endParaRPr lang="uk-UA" sz="17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поет</a:t>
            </a:r>
            <a:r>
              <a:rPr lang="uk-UA" sz="1700" dirty="0">
                <a:solidFill>
                  <a:srgbClr val="002060"/>
                </a:solidFill>
                <a:latin typeface="Arial Black" panose="020B0A04020102020204" pitchFamily="34" charset="0"/>
              </a:rPr>
              <a:t>, прозаїк, </a:t>
            </a:r>
            <a:r>
              <a:rPr lang="uk-UA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журналіст, </a:t>
            </a:r>
          </a:p>
          <a:p>
            <a:pPr marL="0" indent="0" algn="ctr">
              <a:buNone/>
            </a:pPr>
            <a:r>
              <a:rPr lang="uk-UA" sz="1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громадський </a:t>
            </a:r>
            <a:r>
              <a:rPr lang="uk-UA" sz="1700" dirty="0">
                <a:solidFill>
                  <a:srgbClr val="002060"/>
                </a:solidFill>
                <a:latin typeface="Arial Black" panose="020B0A04020102020204" pitchFamily="34" charset="0"/>
              </a:rPr>
              <a:t>діяч. </a:t>
            </a:r>
          </a:p>
          <a:p>
            <a:pPr marL="0" indent="0" algn="ctr">
              <a:buNone/>
            </a:pPr>
            <a:endParaRPr lang="uk-UA" dirty="0"/>
          </a:p>
        </p:txBody>
      </p:sp>
      <p:pic>
        <p:nvPicPr>
          <p:cNvPr id="4" name="Picture 6" descr="ÐÐ°ÑÑÐ¸Ð½ÐºÐ¸ Ð¿Ð¾ Ð·Ð°Ð¿ÑÐ¾ÑÑ ÐºÐ¾Ð»Ð¾Ð´ÑÐ¹ Ð²ÑÑÐ°Ð»Ñ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0" y="947350"/>
            <a:ext cx="2286000" cy="266700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1"/>
            <a:ext cx="988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6686597"/>
              </p:ext>
            </p:extLst>
          </p:nvPr>
        </p:nvGraphicFramePr>
        <p:xfrm>
          <a:off x="0" y="0"/>
          <a:ext cx="5505450" cy="482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6006" r="4740" b="3631"/>
          <a:stretch/>
        </p:blipFill>
        <p:spPr bwMode="auto">
          <a:xfrm>
            <a:off x="402267" y="4813682"/>
            <a:ext cx="1151266" cy="195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51" y="4785015"/>
            <a:ext cx="1325760" cy="201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701" y="4823380"/>
            <a:ext cx="1259448" cy="195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12" y="2871160"/>
            <a:ext cx="1188442" cy="181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830" y="4325102"/>
            <a:ext cx="1188668" cy="179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52" y="4970714"/>
            <a:ext cx="1203164" cy="18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22" y="369333"/>
            <a:ext cx="1154694" cy="163920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4022"/>
          <a:stretch/>
        </p:blipFill>
        <p:spPr bwMode="auto">
          <a:xfrm>
            <a:off x="9942447" y="1671470"/>
            <a:ext cx="1237138" cy="1556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7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618518"/>
            <a:ext cx="11553824" cy="457807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Прийоми зацікавлення учнів  творчістю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В.Д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. Колодія </a:t>
            </a:r>
          </a:p>
        </p:txBody>
      </p:sp>
      <p:sp>
        <p:nvSpPr>
          <p:cNvPr id="5" name="AutoShape 10" descr="ÐÐ°ÑÑÐ¸Ð½ÐºÐ¸ Ð¿Ð¾ Ð·Ð°Ð¿ÑÐ¾ÑÑ ÑÑÐºÐ°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" name="Рисунок 12" descr="ÐÐ°ÑÑÐ¸Ð½ÐºÐ¸ Ð¿Ð¾ Ð·Ð°Ð¿ÑÐ¾ÑÑ ÑÑÐºÐ°Ð²Ð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807" y="4903076"/>
            <a:ext cx="2002220" cy="18406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39008779"/>
              </p:ext>
            </p:extLst>
          </p:nvPr>
        </p:nvGraphicFramePr>
        <p:xfrm>
          <a:off x="1619249" y="1325033"/>
          <a:ext cx="86940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862" y="7937"/>
            <a:ext cx="120284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7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5100" y="0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25" y="237857"/>
            <a:ext cx="6016624" cy="486043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solidFill>
                  <a:srgbClr val="0070C0"/>
                </a:solidFill>
                <a:latin typeface="Arial Black" panose="020B0A04020102020204" pitchFamily="34" charset="0"/>
              </a:rPr>
              <a:t>Творче моделювання (5 клас)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40" y="620621"/>
            <a:ext cx="4871143" cy="2905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63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55" y="3408433"/>
            <a:ext cx="4808112" cy="3322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832" y="3526586"/>
            <a:ext cx="4907756" cy="3204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334969"/>
            <a:ext cx="5122457" cy="2881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038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FD8DF-C0F7-4057-AB07-3542D47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783" y="454268"/>
            <a:ext cx="11461749" cy="552398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Аналітичний погляд (5, </a:t>
            </a:r>
            <a:r>
              <a:rPr lang="uk-UA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9, </a:t>
            </a:r>
            <a:r>
              <a:rPr lang="uk-UA" sz="2000" dirty="0">
                <a:solidFill>
                  <a:srgbClr val="0070C0"/>
                </a:solidFill>
                <a:latin typeface="Arial Black" panose="020B0A04020102020204" pitchFamily="34" charset="0"/>
              </a:rPr>
              <a:t>10 клас)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2700" y="44344"/>
            <a:ext cx="12026900" cy="23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uk-UA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868" y="454268"/>
            <a:ext cx="5045830" cy="2838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066" y="925369"/>
            <a:ext cx="5077068" cy="285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19" y="3754490"/>
            <a:ext cx="5073031" cy="2853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969" y="4004420"/>
            <a:ext cx="5073031" cy="2853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47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19" y="3575857"/>
            <a:ext cx="5071003" cy="285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451" y="1"/>
            <a:ext cx="9905998" cy="552450"/>
          </a:xfrm>
        </p:spPr>
        <p:txBody>
          <a:bodyPr>
            <a:norm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ІІ </a:t>
            </a:r>
            <a:r>
              <a:rPr lang="ru-RU" sz="12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віртуальна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науково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-практична </a:t>
            </a:r>
            <a:r>
              <a:rPr lang="ru-RU" sz="12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конференція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 «Талант та </a:t>
            </a:r>
            <a:r>
              <a:rPr lang="ru-RU" sz="1200" dirty="0" err="1">
                <a:solidFill>
                  <a:schemeClr val="bg1"/>
                </a:solidFill>
                <a:latin typeface="Arial Black" panose="020B0A04020102020204" pitchFamily="34" charset="0"/>
              </a:rPr>
              <a:t>елітарність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r>
              <a:rPr lang="uk-UA" sz="1200" dirty="0">
                <a:solidFill>
                  <a:schemeClr val="bg1"/>
                </a:solidFill>
              </a:rPr>
              <a:t/>
            </a:r>
            <a:br>
              <a:rPr lang="uk-UA" sz="1200" dirty="0">
                <a:solidFill>
                  <a:schemeClr val="bg1"/>
                </a:solidFill>
              </a:rPr>
            </a:br>
            <a:endParaRPr lang="uk-UA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685" y="3575348"/>
            <a:ext cx="5114132" cy="2876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242" y="349785"/>
            <a:ext cx="5079872" cy="2857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15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958</TotalTime>
  <Words>564</Words>
  <Application>Microsoft Office PowerPoint</Application>
  <PresentationFormat>Широкоэкранный</PresentationFormat>
  <Paragraphs>95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Aharoni</vt:lpstr>
      <vt:lpstr>Arial</vt:lpstr>
      <vt:lpstr>Arial Black</vt:lpstr>
      <vt:lpstr>Calibri</vt:lpstr>
      <vt:lpstr>Cambria Math</vt:lpstr>
      <vt:lpstr>Times New Roman</vt:lpstr>
      <vt:lpstr>Trebuchet MS</vt:lpstr>
      <vt:lpstr>Tw Cen MT</vt:lpstr>
      <vt:lpstr>Wingdings</vt:lpstr>
      <vt:lpstr>Контур</vt:lpstr>
      <vt:lpstr>ІІ віртуальна науково-практична конференція «Талант та елітарність»</vt:lpstr>
      <vt:lpstr>Чинна РЕГІОНАЛЬНА програма  «літературА БУКОВИНИ» передбачає вивчення таких творів краянина :</vt:lpstr>
      <vt:lpstr>Чому варто вивчати твори В.Д.Колодія ?</vt:lpstr>
      <vt:lpstr>Завдання  вчителя-словесника</vt:lpstr>
      <vt:lpstr> </vt:lpstr>
      <vt:lpstr>Прийоми зацікавлення учнів  творчістю В.Д. Колодія </vt:lpstr>
      <vt:lpstr>Творче моделювання (5 клас)</vt:lpstr>
      <vt:lpstr>Аналітичний погляд (5, 9, 10 клас)</vt:lpstr>
      <vt:lpstr>ІІ віртуальна науково-практична конференція «Талант та елітарність» </vt:lpstr>
      <vt:lpstr>Впровадження інтерактивних видів роботи  ( «Наосліп», «Меланж», «Кубування» , «Аргумент-контраргумент»…)  (5-10 клас)  </vt:lpstr>
      <vt:lpstr>ІІ віртуальна науково-практична конференція «Талант та елітарність»</vt:lpstr>
      <vt:lpstr>  </vt:lpstr>
      <vt:lpstr>Дискусія На проблемні питанНЯ (9-10 клас)  </vt:lpstr>
      <vt:lpstr>Тестування та літературні диктанти (6-10 клас)</vt:lpstr>
      <vt:lpstr>Характеристика персонажів  ( створення  цитатного інформаційного грона) (9 клас)</vt:lpstr>
      <vt:lpstr>Міжпредметні зв'язки  (з історією)</vt:lpstr>
      <vt:lpstr>Міжпредметні зв'язки  (з математикою)</vt:lpstr>
      <vt:lpstr>На рівні асоціацій (спроба використання ейдетики)</vt:lpstr>
      <vt:lpstr>«Ейдетичний калейдоскоп»</vt:lpstr>
      <vt:lpstr>ІІ віртуальна науково-практична конференція «Талант та елітарність»</vt:lpstr>
      <vt:lpstr>  Д Я К У Ю   З А   У В А Г 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ІІ віртуальна науково-практична конференція «Талант та елітарність»</dc:title>
  <dc:creator>Наталочка</dc:creator>
  <cp:lastModifiedBy>Наталочка</cp:lastModifiedBy>
  <cp:revision>90</cp:revision>
  <dcterms:created xsi:type="dcterms:W3CDTF">2019-02-03T16:18:25Z</dcterms:created>
  <dcterms:modified xsi:type="dcterms:W3CDTF">2019-02-14T20:03:50Z</dcterms:modified>
</cp:coreProperties>
</file>