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314" r:id="rId2"/>
    <p:sldId id="289" r:id="rId3"/>
    <p:sldId id="300" r:id="rId4"/>
    <p:sldId id="258" r:id="rId5"/>
    <p:sldId id="302" r:id="rId6"/>
    <p:sldId id="292" r:id="rId7"/>
    <p:sldId id="260" r:id="rId8"/>
    <p:sldId id="294" r:id="rId9"/>
    <p:sldId id="305" r:id="rId10"/>
    <p:sldId id="303" r:id="rId11"/>
    <p:sldId id="307" r:id="rId12"/>
    <p:sldId id="284" r:id="rId13"/>
    <p:sldId id="308" r:id="rId14"/>
    <p:sldId id="310" r:id="rId15"/>
    <p:sldId id="312" r:id="rId16"/>
    <p:sldId id="313" r:id="rId17"/>
    <p:sldId id="271" r:id="rId18"/>
    <p:sldId id="269" r:id="rId19"/>
    <p:sldId id="317" r:id="rId20"/>
    <p:sldId id="31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544EE0B-423E-42E3-98BD-927949131C54}">
          <p14:sldIdLst>
            <p14:sldId id="314"/>
            <p14:sldId id="289"/>
            <p14:sldId id="300"/>
            <p14:sldId id="258"/>
            <p14:sldId id="302"/>
            <p14:sldId id="292"/>
            <p14:sldId id="260"/>
            <p14:sldId id="294"/>
            <p14:sldId id="305"/>
            <p14:sldId id="303"/>
            <p14:sldId id="307"/>
            <p14:sldId id="284"/>
            <p14:sldId id="308"/>
            <p14:sldId id="310"/>
            <p14:sldId id="312"/>
            <p14:sldId id="313"/>
            <p14:sldId id="271"/>
            <p14:sldId id="269"/>
            <p14:sldId id="317"/>
            <p14:sldId id="31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botnik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98" d="100"/>
          <a:sy n="98" d="100"/>
        </p:scale>
        <p:origin x="-3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219D7-68CC-4004-88C7-DAEAD7CC52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D69F26-9881-4824-9B1E-575C53B841AB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 </a:t>
          </a:r>
          <a:endParaRPr lang="uk-UA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CF6E0-259D-4854-9FF0-017370C251A2}" type="parTrans" cxnId="{6E4A6B97-74E1-4D89-AD58-5DFFC22CBB18}">
      <dgm:prSet/>
      <dgm:spPr/>
      <dgm:t>
        <a:bodyPr/>
        <a:lstStyle/>
        <a:p>
          <a:endParaRPr lang="uk-UA"/>
        </a:p>
      </dgm:t>
    </dgm:pt>
    <dgm:pt modelId="{666FC245-C665-4426-9401-162B85AB48CA}" type="sibTrans" cxnId="{6E4A6B97-74E1-4D89-AD58-5DFFC22CBB18}">
      <dgm:prSet/>
      <dgm:spPr/>
      <dgm:t>
        <a:bodyPr/>
        <a:lstStyle/>
        <a:p>
          <a:endParaRPr lang="uk-UA"/>
        </a:p>
      </dgm:t>
    </dgm:pt>
    <dgm:pt modelId="{B41E8C5B-E095-4041-895B-EDA2C9C2804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Показати переваги використання карт знань, їх практичне значення </a:t>
          </a:r>
          <a:endParaRPr lang="uk-UA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3601C-C02F-4974-A5B6-A80E7F505CFF}" type="parTrans" cxnId="{8489D3EE-9C8C-4CFC-A5E8-651A6086A56F}">
      <dgm:prSet/>
      <dgm:spPr/>
      <dgm:t>
        <a:bodyPr/>
        <a:lstStyle/>
        <a:p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437C4-924A-49CE-ADFB-6E8973622580}" type="sibTrans" cxnId="{8489D3EE-9C8C-4CFC-A5E8-651A6086A56F}">
      <dgm:prSet/>
      <dgm:spPr/>
      <dgm:t>
        <a:bodyPr/>
        <a:lstStyle/>
        <a:p>
          <a:endParaRPr lang="uk-UA"/>
        </a:p>
      </dgm:t>
    </dgm:pt>
    <dgm:pt modelId="{B111AAD1-5E24-4981-BE6D-E18445DF673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Ознайомити із принципами створення ефективної ментальної карти </a:t>
          </a:r>
          <a:endParaRPr lang="uk-UA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2C325-84CF-4C2F-A013-23D0C6FE99C9}" type="parTrans" cxnId="{FBFBB17D-FF45-497A-9DE4-992D2CE43380}">
      <dgm:prSet/>
      <dgm:spPr/>
      <dgm:t>
        <a:bodyPr/>
        <a:lstStyle/>
        <a:p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B38C0-7974-4BC4-B46B-F5B0CB624ACA}" type="sibTrans" cxnId="{FBFBB17D-FF45-497A-9DE4-992D2CE43380}">
      <dgm:prSet/>
      <dgm:spPr/>
      <dgm:t>
        <a:bodyPr/>
        <a:lstStyle/>
        <a:p>
          <a:endParaRPr lang="uk-UA"/>
        </a:p>
      </dgm:t>
    </dgm:pt>
    <dgm:pt modelId="{91F8B251-8ABF-4538-8918-770929848F3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 основних </a:t>
          </a:r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веб-ресурсів для їх побудови. </a:t>
          </a:r>
          <a:endParaRPr lang="uk-UA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A83B3-7CC4-40BE-9593-37FAC4DAC459}" type="parTrans" cxnId="{1A2206E4-FCF2-45AB-A444-9D14C6654A7B}">
      <dgm:prSet/>
      <dgm:spPr/>
      <dgm:t>
        <a:bodyPr/>
        <a:lstStyle/>
        <a:p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75E66-5178-4807-8C47-13A5ABE7AA00}" type="sibTrans" cxnId="{1A2206E4-FCF2-45AB-A444-9D14C6654A7B}">
      <dgm:prSet/>
      <dgm:spPr/>
      <dgm:t>
        <a:bodyPr/>
        <a:lstStyle/>
        <a:p>
          <a:endParaRPr lang="uk-UA"/>
        </a:p>
      </dgm:t>
    </dgm:pt>
    <dgm:pt modelId="{D3F30AB9-DD95-4243-9752-963F1AFCBDA8}" type="pres">
      <dgm:prSet presAssocID="{FF9219D7-68CC-4004-88C7-DAEAD7CC52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060C85-8304-4918-BFF2-AC59CB8E045C}" type="pres">
      <dgm:prSet presAssocID="{73D69F26-9881-4824-9B1E-575C53B841AB}" presName="root1" presStyleCnt="0"/>
      <dgm:spPr/>
    </dgm:pt>
    <dgm:pt modelId="{2D53226C-3AFE-4AFD-895B-DB348A18D2C5}" type="pres">
      <dgm:prSet presAssocID="{73D69F26-9881-4824-9B1E-575C53B841AB}" presName="LevelOneTextNode" presStyleLbl="node0" presStyleIdx="0" presStyleCnt="1" custAng="5400000" custScaleX="59816" custScaleY="73176" custLinFactX="89031" custLinFactNeighborX="100000" custLinFactNeighborY="-445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15405D-E90B-4CB3-B61D-EFEDBA91EC4E}" type="pres">
      <dgm:prSet presAssocID="{73D69F26-9881-4824-9B1E-575C53B841AB}" presName="level2hierChild" presStyleCnt="0"/>
      <dgm:spPr/>
    </dgm:pt>
    <dgm:pt modelId="{D0EDD2AC-3D33-402D-86E3-7AF08DC23D76}" type="pres">
      <dgm:prSet presAssocID="{6D93601C-C02F-4974-A5B6-A80E7F505CFF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60F436A0-29F9-4F14-B09A-7B68D192DC4F}" type="pres">
      <dgm:prSet presAssocID="{6D93601C-C02F-4974-A5B6-A80E7F505CFF}" presName="connTx" presStyleLbl="parChTrans1D2" presStyleIdx="0" presStyleCnt="3"/>
      <dgm:spPr/>
      <dgm:t>
        <a:bodyPr/>
        <a:lstStyle/>
        <a:p>
          <a:endParaRPr lang="uk-UA"/>
        </a:p>
      </dgm:t>
    </dgm:pt>
    <dgm:pt modelId="{D4BC07C1-F405-48AC-B261-91E1A6D796D3}" type="pres">
      <dgm:prSet presAssocID="{B41E8C5B-E095-4041-895B-EDA2C9C28043}" presName="root2" presStyleCnt="0"/>
      <dgm:spPr/>
    </dgm:pt>
    <dgm:pt modelId="{35D68017-F9D1-4631-9AF4-D4BB85C229BB}" type="pres">
      <dgm:prSet presAssocID="{B41E8C5B-E095-4041-895B-EDA2C9C28043}" presName="LevelTwoTextNode" presStyleLbl="node2" presStyleIdx="0" presStyleCnt="3" custScaleX="103130" custScaleY="78782" custLinFactNeighborX="-61844" custLinFactNeighborY="-50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58592D-ED80-4F8F-967A-06E16AB4C4E3}" type="pres">
      <dgm:prSet presAssocID="{B41E8C5B-E095-4041-895B-EDA2C9C28043}" presName="level3hierChild" presStyleCnt="0"/>
      <dgm:spPr/>
    </dgm:pt>
    <dgm:pt modelId="{C62A49F2-6A84-4E10-BAC6-2B2344517CAE}" type="pres">
      <dgm:prSet presAssocID="{E7F2C325-84CF-4C2F-A013-23D0C6FE99C9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601BB0BB-FEF7-4307-9297-3EEDF681C14A}" type="pres">
      <dgm:prSet presAssocID="{E7F2C325-84CF-4C2F-A013-23D0C6FE99C9}" presName="connTx" presStyleLbl="parChTrans1D2" presStyleIdx="1" presStyleCnt="3"/>
      <dgm:spPr/>
      <dgm:t>
        <a:bodyPr/>
        <a:lstStyle/>
        <a:p>
          <a:endParaRPr lang="uk-UA"/>
        </a:p>
      </dgm:t>
    </dgm:pt>
    <dgm:pt modelId="{A33A0925-265F-45DF-B75E-20CDDE4310F2}" type="pres">
      <dgm:prSet presAssocID="{B111AAD1-5E24-4981-BE6D-E18445DF6732}" presName="root2" presStyleCnt="0"/>
      <dgm:spPr/>
    </dgm:pt>
    <dgm:pt modelId="{5392403D-3CF2-495E-B011-88D3AECA564F}" type="pres">
      <dgm:prSet presAssocID="{B111AAD1-5E24-4981-BE6D-E18445DF6732}" presName="LevelTwoTextNode" presStyleLbl="node2" presStyleIdx="1" presStyleCnt="3" custScaleY="89166" custLinFactNeighborX="-30173" custLinFactNeighborY="-54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8AC2C5-78AC-4E5B-B9E3-06B4A303001B}" type="pres">
      <dgm:prSet presAssocID="{B111AAD1-5E24-4981-BE6D-E18445DF6732}" presName="level3hierChild" presStyleCnt="0"/>
      <dgm:spPr/>
    </dgm:pt>
    <dgm:pt modelId="{79F55CD8-A7B2-4CEE-BFD8-87AAC6F8F33C}" type="pres">
      <dgm:prSet presAssocID="{9DBA83B3-7CC4-40BE-9593-37FAC4DAC459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38C33084-2204-4A5A-B979-7F5F9CF12BA6}" type="pres">
      <dgm:prSet presAssocID="{9DBA83B3-7CC4-40BE-9593-37FAC4DAC459}" presName="connTx" presStyleLbl="parChTrans1D2" presStyleIdx="2" presStyleCnt="3"/>
      <dgm:spPr/>
      <dgm:t>
        <a:bodyPr/>
        <a:lstStyle/>
        <a:p>
          <a:endParaRPr lang="uk-UA"/>
        </a:p>
      </dgm:t>
    </dgm:pt>
    <dgm:pt modelId="{CC6B8692-79F7-4BB2-BE32-CA78479FE37F}" type="pres">
      <dgm:prSet presAssocID="{91F8B251-8ABF-4538-8918-770929848F31}" presName="root2" presStyleCnt="0"/>
      <dgm:spPr/>
    </dgm:pt>
    <dgm:pt modelId="{40069499-0792-4285-81B5-58861D441657}" type="pres">
      <dgm:prSet presAssocID="{91F8B251-8ABF-4538-8918-770929848F31}" presName="LevelTwoTextNode" presStyleLbl="node2" presStyleIdx="2" presStyleCnt="3" custScaleX="96933" custScaleY="77653" custLinFactNeighborX="-38619" custLinFactNeighborY="150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9D2243-E8F7-4DCE-A95E-1ACC512016DD}" type="pres">
      <dgm:prSet presAssocID="{91F8B251-8ABF-4538-8918-770929848F31}" presName="level3hierChild" presStyleCnt="0"/>
      <dgm:spPr/>
    </dgm:pt>
  </dgm:ptLst>
  <dgm:cxnLst>
    <dgm:cxn modelId="{853E5D3B-4D73-489D-A176-F208098991B3}" type="presOf" srcId="{9DBA83B3-7CC4-40BE-9593-37FAC4DAC459}" destId="{38C33084-2204-4A5A-B979-7F5F9CF12BA6}" srcOrd="1" destOrd="0" presId="urn:microsoft.com/office/officeart/2008/layout/HorizontalMultiLevelHierarchy"/>
    <dgm:cxn modelId="{10FDA330-31F8-4A43-B6B4-D4151921593B}" type="presOf" srcId="{B111AAD1-5E24-4981-BE6D-E18445DF6732}" destId="{5392403D-3CF2-495E-B011-88D3AECA564F}" srcOrd="0" destOrd="0" presId="urn:microsoft.com/office/officeart/2008/layout/HorizontalMultiLevelHierarchy"/>
    <dgm:cxn modelId="{FBFBB17D-FF45-497A-9DE4-992D2CE43380}" srcId="{73D69F26-9881-4824-9B1E-575C53B841AB}" destId="{B111AAD1-5E24-4981-BE6D-E18445DF6732}" srcOrd="1" destOrd="0" parTransId="{E7F2C325-84CF-4C2F-A013-23D0C6FE99C9}" sibTransId="{A65B38C0-7974-4BC4-B46B-F5B0CB624ACA}"/>
    <dgm:cxn modelId="{1A2206E4-FCF2-45AB-A444-9D14C6654A7B}" srcId="{73D69F26-9881-4824-9B1E-575C53B841AB}" destId="{91F8B251-8ABF-4538-8918-770929848F31}" srcOrd="2" destOrd="0" parTransId="{9DBA83B3-7CC4-40BE-9593-37FAC4DAC459}" sibTransId="{62375E66-5178-4807-8C47-13A5ABE7AA00}"/>
    <dgm:cxn modelId="{E0D4B7FC-6CD5-44D0-9C23-097FA52B2887}" type="presOf" srcId="{9DBA83B3-7CC4-40BE-9593-37FAC4DAC459}" destId="{79F55CD8-A7B2-4CEE-BFD8-87AAC6F8F33C}" srcOrd="0" destOrd="0" presId="urn:microsoft.com/office/officeart/2008/layout/HorizontalMultiLevelHierarchy"/>
    <dgm:cxn modelId="{29B05F59-7633-4300-B1C9-C6E7C8D7C0E5}" type="presOf" srcId="{B41E8C5B-E095-4041-895B-EDA2C9C28043}" destId="{35D68017-F9D1-4631-9AF4-D4BB85C229BB}" srcOrd="0" destOrd="0" presId="urn:microsoft.com/office/officeart/2008/layout/HorizontalMultiLevelHierarchy"/>
    <dgm:cxn modelId="{18623ABF-1588-4D08-B34F-6A7FBC13AF26}" type="presOf" srcId="{FF9219D7-68CC-4004-88C7-DAEAD7CC52EF}" destId="{D3F30AB9-DD95-4243-9752-963F1AFCBDA8}" srcOrd="0" destOrd="0" presId="urn:microsoft.com/office/officeart/2008/layout/HorizontalMultiLevelHierarchy"/>
    <dgm:cxn modelId="{F2613B6B-910E-4F47-BEA1-C4E3AC9D81B8}" type="presOf" srcId="{91F8B251-8ABF-4538-8918-770929848F31}" destId="{40069499-0792-4285-81B5-58861D441657}" srcOrd="0" destOrd="0" presId="urn:microsoft.com/office/officeart/2008/layout/HorizontalMultiLevelHierarchy"/>
    <dgm:cxn modelId="{1D1EE04C-EC52-4308-B89B-3DD7CED3D817}" type="presOf" srcId="{73D69F26-9881-4824-9B1E-575C53B841AB}" destId="{2D53226C-3AFE-4AFD-895B-DB348A18D2C5}" srcOrd="0" destOrd="0" presId="urn:microsoft.com/office/officeart/2008/layout/HorizontalMultiLevelHierarchy"/>
    <dgm:cxn modelId="{8489D3EE-9C8C-4CFC-A5E8-651A6086A56F}" srcId="{73D69F26-9881-4824-9B1E-575C53B841AB}" destId="{B41E8C5B-E095-4041-895B-EDA2C9C28043}" srcOrd="0" destOrd="0" parTransId="{6D93601C-C02F-4974-A5B6-A80E7F505CFF}" sibTransId="{EF2437C4-924A-49CE-ADFB-6E8973622580}"/>
    <dgm:cxn modelId="{0D095F53-953B-4F85-8DDF-84332706FC3E}" type="presOf" srcId="{6D93601C-C02F-4974-A5B6-A80E7F505CFF}" destId="{D0EDD2AC-3D33-402D-86E3-7AF08DC23D76}" srcOrd="0" destOrd="0" presId="urn:microsoft.com/office/officeart/2008/layout/HorizontalMultiLevelHierarchy"/>
    <dgm:cxn modelId="{294CFD61-5AC1-480C-A843-7280BE766A14}" type="presOf" srcId="{6D93601C-C02F-4974-A5B6-A80E7F505CFF}" destId="{60F436A0-29F9-4F14-B09A-7B68D192DC4F}" srcOrd="1" destOrd="0" presId="urn:microsoft.com/office/officeart/2008/layout/HorizontalMultiLevelHierarchy"/>
    <dgm:cxn modelId="{6E4A6B97-74E1-4D89-AD58-5DFFC22CBB18}" srcId="{FF9219D7-68CC-4004-88C7-DAEAD7CC52EF}" destId="{73D69F26-9881-4824-9B1E-575C53B841AB}" srcOrd="0" destOrd="0" parTransId="{D2ECF6E0-259D-4854-9FF0-017370C251A2}" sibTransId="{666FC245-C665-4426-9401-162B85AB48CA}"/>
    <dgm:cxn modelId="{FB846AE5-1C6E-4324-9834-81B1666F5956}" type="presOf" srcId="{E7F2C325-84CF-4C2F-A013-23D0C6FE99C9}" destId="{601BB0BB-FEF7-4307-9297-3EEDF681C14A}" srcOrd="1" destOrd="0" presId="urn:microsoft.com/office/officeart/2008/layout/HorizontalMultiLevelHierarchy"/>
    <dgm:cxn modelId="{FA74FD95-BE43-4248-85F6-EBD27838EEF6}" type="presOf" srcId="{E7F2C325-84CF-4C2F-A013-23D0C6FE99C9}" destId="{C62A49F2-6A84-4E10-BAC6-2B2344517CAE}" srcOrd="0" destOrd="0" presId="urn:microsoft.com/office/officeart/2008/layout/HorizontalMultiLevelHierarchy"/>
    <dgm:cxn modelId="{BCC63347-6F18-4913-9C48-8B5A3B5FF754}" type="presParOf" srcId="{D3F30AB9-DD95-4243-9752-963F1AFCBDA8}" destId="{AE060C85-8304-4918-BFF2-AC59CB8E045C}" srcOrd="0" destOrd="0" presId="urn:microsoft.com/office/officeart/2008/layout/HorizontalMultiLevelHierarchy"/>
    <dgm:cxn modelId="{FAF2E618-DDEB-40AE-AB8B-2ED903E940F2}" type="presParOf" srcId="{AE060C85-8304-4918-BFF2-AC59CB8E045C}" destId="{2D53226C-3AFE-4AFD-895B-DB348A18D2C5}" srcOrd="0" destOrd="0" presId="urn:microsoft.com/office/officeart/2008/layout/HorizontalMultiLevelHierarchy"/>
    <dgm:cxn modelId="{39C8791D-4A6B-4AC7-B72D-E6FB0E8B7C40}" type="presParOf" srcId="{AE060C85-8304-4918-BFF2-AC59CB8E045C}" destId="{4F15405D-E90B-4CB3-B61D-EFEDBA91EC4E}" srcOrd="1" destOrd="0" presId="urn:microsoft.com/office/officeart/2008/layout/HorizontalMultiLevelHierarchy"/>
    <dgm:cxn modelId="{3FAB59BB-5F14-48B8-8C95-F391ECD36E8A}" type="presParOf" srcId="{4F15405D-E90B-4CB3-B61D-EFEDBA91EC4E}" destId="{D0EDD2AC-3D33-402D-86E3-7AF08DC23D76}" srcOrd="0" destOrd="0" presId="urn:microsoft.com/office/officeart/2008/layout/HorizontalMultiLevelHierarchy"/>
    <dgm:cxn modelId="{0D34A983-31FA-4C69-ABE2-913E41DB1092}" type="presParOf" srcId="{D0EDD2AC-3D33-402D-86E3-7AF08DC23D76}" destId="{60F436A0-29F9-4F14-B09A-7B68D192DC4F}" srcOrd="0" destOrd="0" presId="urn:microsoft.com/office/officeart/2008/layout/HorizontalMultiLevelHierarchy"/>
    <dgm:cxn modelId="{4C9A0F0A-D94B-48D7-9571-244010E6D078}" type="presParOf" srcId="{4F15405D-E90B-4CB3-B61D-EFEDBA91EC4E}" destId="{D4BC07C1-F405-48AC-B261-91E1A6D796D3}" srcOrd="1" destOrd="0" presId="urn:microsoft.com/office/officeart/2008/layout/HorizontalMultiLevelHierarchy"/>
    <dgm:cxn modelId="{9AE45B07-9ADA-4D0C-9DAC-60D3FB5B49B7}" type="presParOf" srcId="{D4BC07C1-F405-48AC-B261-91E1A6D796D3}" destId="{35D68017-F9D1-4631-9AF4-D4BB85C229BB}" srcOrd="0" destOrd="0" presId="urn:microsoft.com/office/officeart/2008/layout/HorizontalMultiLevelHierarchy"/>
    <dgm:cxn modelId="{B6ACFFA4-BA86-4AD7-A538-214C5A39E37C}" type="presParOf" srcId="{D4BC07C1-F405-48AC-B261-91E1A6D796D3}" destId="{CF58592D-ED80-4F8F-967A-06E16AB4C4E3}" srcOrd="1" destOrd="0" presId="urn:microsoft.com/office/officeart/2008/layout/HorizontalMultiLevelHierarchy"/>
    <dgm:cxn modelId="{44D2E8DD-0106-47D3-A4A6-6F596D44B5AE}" type="presParOf" srcId="{4F15405D-E90B-4CB3-B61D-EFEDBA91EC4E}" destId="{C62A49F2-6A84-4E10-BAC6-2B2344517CAE}" srcOrd="2" destOrd="0" presId="urn:microsoft.com/office/officeart/2008/layout/HorizontalMultiLevelHierarchy"/>
    <dgm:cxn modelId="{49639CF7-E288-4569-AEC8-6402698DCE58}" type="presParOf" srcId="{C62A49F2-6A84-4E10-BAC6-2B2344517CAE}" destId="{601BB0BB-FEF7-4307-9297-3EEDF681C14A}" srcOrd="0" destOrd="0" presId="urn:microsoft.com/office/officeart/2008/layout/HorizontalMultiLevelHierarchy"/>
    <dgm:cxn modelId="{73CA69B4-2358-4558-A2FF-B9EC49D37558}" type="presParOf" srcId="{4F15405D-E90B-4CB3-B61D-EFEDBA91EC4E}" destId="{A33A0925-265F-45DF-B75E-20CDDE4310F2}" srcOrd="3" destOrd="0" presId="urn:microsoft.com/office/officeart/2008/layout/HorizontalMultiLevelHierarchy"/>
    <dgm:cxn modelId="{4BAF72A4-520E-47E5-8B97-3DE9FE4E1CCE}" type="presParOf" srcId="{A33A0925-265F-45DF-B75E-20CDDE4310F2}" destId="{5392403D-3CF2-495E-B011-88D3AECA564F}" srcOrd="0" destOrd="0" presId="urn:microsoft.com/office/officeart/2008/layout/HorizontalMultiLevelHierarchy"/>
    <dgm:cxn modelId="{6E13ABDF-BC83-4DD1-B770-8F2D4749C934}" type="presParOf" srcId="{A33A0925-265F-45DF-B75E-20CDDE4310F2}" destId="{F08AC2C5-78AC-4E5B-B9E3-06B4A303001B}" srcOrd="1" destOrd="0" presId="urn:microsoft.com/office/officeart/2008/layout/HorizontalMultiLevelHierarchy"/>
    <dgm:cxn modelId="{3103424F-965B-4B9D-BEDC-E781B45F0EF4}" type="presParOf" srcId="{4F15405D-E90B-4CB3-B61D-EFEDBA91EC4E}" destId="{79F55CD8-A7B2-4CEE-BFD8-87AAC6F8F33C}" srcOrd="4" destOrd="0" presId="urn:microsoft.com/office/officeart/2008/layout/HorizontalMultiLevelHierarchy"/>
    <dgm:cxn modelId="{3362D267-9AC1-4C5D-987F-5458B662A5E8}" type="presParOf" srcId="{79F55CD8-A7B2-4CEE-BFD8-87AAC6F8F33C}" destId="{38C33084-2204-4A5A-B979-7F5F9CF12BA6}" srcOrd="0" destOrd="0" presId="urn:microsoft.com/office/officeart/2008/layout/HorizontalMultiLevelHierarchy"/>
    <dgm:cxn modelId="{90B2E0EC-D60F-4EB6-87E5-BEAA4F811285}" type="presParOf" srcId="{4F15405D-E90B-4CB3-B61D-EFEDBA91EC4E}" destId="{CC6B8692-79F7-4BB2-BE32-CA78479FE37F}" srcOrd="5" destOrd="0" presId="urn:microsoft.com/office/officeart/2008/layout/HorizontalMultiLevelHierarchy"/>
    <dgm:cxn modelId="{20DDF7F0-48EA-4068-9D67-BD280496A4D6}" type="presParOf" srcId="{CC6B8692-79F7-4BB2-BE32-CA78479FE37F}" destId="{40069499-0792-4285-81B5-58861D441657}" srcOrd="0" destOrd="0" presId="urn:microsoft.com/office/officeart/2008/layout/HorizontalMultiLevelHierarchy"/>
    <dgm:cxn modelId="{EF27B347-09E4-4CA6-A5CF-E50BC6DF8E89}" type="presParOf" srcId="{CC6B8692-79F7-4BB2-BE32-CA78479FE37F}" destId="{519D2243-E8F7-4DCE-A95E-1ACC512016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F923E-212E-488A-B652-1557852D03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DACF88-0D6B-4EC4-BC0F-B921CDAAD04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8BE88-FCF6-4411-8487-F5D3712C375D}" type="parTrans" cxnId="{DB57F137-123A-4EA6-9C07-0171CFB25F8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99AA2-2785-494A-8C74-AC0C8A180BA2}" type="sibTrans" cxnId="{DB57F137-123A-4EA6-9C07-0171CFB25F8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CC628-FCF5-4871-AFEA-F59AE2BD23F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indent="0">
            <a:buNone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Розглянути способи використання інтелектуальних карт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6C5AC-8E9D-42C3-BEDB-20E757DE7F75}" type="parTrans" cxnId="{E0FBEF04-762C-48BF-8538-4381EB8D3D83}">
      <dgm:prSet custT="1"/>
      <dgm:spPr/>
      <dgm:t>
        <a:bodyPr/>
        <a:lstStyle/>
        <a:p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8EFD2-A7A1-451A-93DF-7A82ADE5DC1F}" type="sibTrans" cxnId="{E0FBEF04-762C-48BF-8538-4381EB8D3D83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FC384-4531-4F6E-9D19-0289DC1C6B8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Показати техніку створення карти на прикладі одного із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on-line ресурсів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6D37E-9B7D-4E6B-9B5A-AEFA70A0D150}" type="parTrans" cxnId="{2010B254-DF11-44F2-A3CA-35C4DDF43779}">
      <dgm:prSet custT="1"/>
      <dgm:spPr/>
      <dgm:t>
        <a:bodyPr/>
        <a:lstStyle/>
        <a:p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48875-8E52-4E45-B308-0AE8BF3A5667}" type="sibTrans" cxnId="{2010B254-DF11-44F2-A3CA-35C4DDF43779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4121A-7BD0-484C-863D-40F24D80633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Навчитись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створювати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карти для шкільного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курсу з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подальшим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використанням </a:t>
          </a:r>
          <a:endParaRPr lang="uk-UA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D065D-5592-4D11-AE33-E3F6B90ABC6B}" type="parTrans" cxnId="{DA164AE2-6EA5-4B7C-ADC9-968922E8C598}">
      <dgm:prSet custT="1"/>
      <dgm:spPr/>
      <dgm:t>
        <a:bodyPr/>
        <a:lstStyle/>
        <a:p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06784-319C-430A-ADD6-CABF4EAB6659}" type="sibTrans" cxnId="{DA164AE2-6EA5-4B7C-ADC9-968922E8C598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B2246-FD24-40C6-A76F-108913D8D803}" type="pres">
      <dgm:prSet presAssocID="{5C2F923E-212E-488A-B652-1557852D03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268463-B51D-42AA-B840-D13AF950D6F9}" type="pres">
      <dgm:prSet presAssocID="{06DACF88-0D6B-4EC4-BC0F-B921CDAAD04C}" presName="root1" presStyleCnt="0"/>
      <dgm:spPr/>
    </dgm:pt>
    <dgm:pt modelId="{B74D057E-E174-414F-AEA8-9AB5D497AD81}" type="pres">
      <dgm:prSet presAssocID="{06DACF88-0D6B-4EC4-BC0F-B921CDAAD04C}" presName="LevelOneTextNode" presStyleLbl="node0" presStyleIdx="0" presStyleCnt="1" custLinFactX="200000" custLinFactNeighborX="205644" custLinFactNeighborY="-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751233-3C7C-4CDD-BD99-682390B20329}" type="pres">
      <dgm:prSet presAssocID="{06DACF88-0D6B-4EC4-BC0F-B921CDAAD04C}" presName="level2hierChild" presStyleCnt="0"/>
      <dgm:spPr/>
    </dgm:pt>
    <dgm:pt modelId="{39FF317E-D038-419C-A441-5125EB0AC3A4}" type="pres">
      <dgm:prSet presAssocID="{5DF6C5AC-8E9D-42C3-BEDB-20E757DE7F75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E7A438E5-F657-47D5-8877-E5037F505448}" type="pres">
      <dgm:prSet presAssocID="{5DF6C5AC-8E9D-42C3-BEDB-20E757DE7F75}" presName="connTx" presStyleLbl="parChTrans1D2" presStyleIdx="0" presStyleCnt="3"/>
      <dgm:spPr/>
      <dgm:t>
        <a:bodyPr/>
        <a:lstStyle/>
        <a:p>
          <a:endParaRPr lang="uk-UA"/>
        </a:p>
      </dgm:t>
    </dgm:pt>
    <dgm:pt modelId="{362CE2C9-EE79-4A11-9B64-376E5117FD1C}" type="pres">
      <dgm:prSet presAssocID="{23ECC628-FCF5-4871-AFEA-F59AE2BD23FE}" presName="root2" presStyleCnt="0"/>
      <dgm:spPr/>
    </dgm:pt>
    <dgm:pt modelId="{9A69F50C-605B-4BA3-B55E-0CBD9BA30774}" type="pres">
      <dgm:prSet presAssocID="{23ECC628-FCF5-4871-AFEA-F59AE2BD23FE}" presName="LevelTwoTextNode" presStyleLbl="node2" presStyleIdx="0" presStyleCnt="3" custScaleY="118191" custLinFactNeighborX="-46323" custLinFactNeighborY="39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A0BD76-672B-47B9-8EC1-6C34F6C081A4}" type="pres">
      <dgm:prSet presAssocID="{23ECC628-FCF5-4871-AFEA-F59AE2BD23FE}" presName="level3hierChild" presStyleCnt="0"/>
      <dgm:spPr/>
    </dgm:pt>
    <dgm:pt modelId="{69DC9D47-C3BB-4F24-B887-9F0B07C8E8E2}" type="pres">
      <dgm:prSet presAssocID="{7B36D37E-9B7D-4E6B-9B5A-AEFA70A0D150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E74F8DED-5C3F-45FD-9990-BFFCFF93427D}" type="pres">
      <dgm:prSet presAssocID="{7B36D37E-9B7D-4E6B-9B5A-AEFA70A0D150}" presName="connTx" presStyleLbl="parChTrans1D2" presStyleIdx="1" presStyleCnt="3"/>
      <dgm:spPr/>
      <dgm:t>
        <a:bodyPr/>
        <a:lstStyle/>
        <a:p>
          <a:endParaRPr lang="uk-UA"/>
        </a:p>
      </dgm:t>
    </dgm:pt>
    <dgm:pt modelId="{C7C2DB94-EC4A-4BF6-B0A3-82992F61C11B}" type="pres">
      <dgm:prSet presAssocID="{358FC384-4531-4F6E-9D19-0289DC1C6B86}" presName="root2" presStyleCnt="0"/>
      <dgm:spPr/>
    </dgm:pt>
    <dgm:pt modelId="{60B49190-35B7-4F42-B198-10F63BEE007B}" type="pres">
      <dgm:prSet presAssocID="{358FC384-4531-4F6E-9D19-0289DC1C6B86}" presName="LevelTwoTextNode" presStyleLbl="node2" presStyleIdx="1" presStyleCnt="3" custScaleX="88628" custScaleY="153737" custLinFactNeighborX="-34887" custLinFactNeighborY="-46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1761F7-5C1A-4F5F-BD3D-0D05EB5D2DB8}" type="pres">
      <dgm:prSet presAssocID="{358FC384-4531-4F6E-9D19-0289DC1C6B86}" presName="level3hierChild" presStyleCnt="0"/>
      <dgm:spPr/>
    </dgm:pt>
    <dgm:pt modelId="{D5BB58BE-05DB-40E3-A4F4-FC4AF3D04447}" type="pres">
      <dgm:prSet presAssocID="{EB9D065D-5592-4D11-AE33-E3F6B90ABC6B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54DE1414-D1A0-4F96-BA5B-54DE01436498}" type="pres">
      <dgm:prSet presAssocID="{EB9D065D-5592-4D11-AE33-E3F6B90ABC6B}" presName="connTx" presStyleLbl="parChTrans1D2" presStyleIdx="2" presStyleCnt="3"/>
      <dgm:spPr/>
      <dgm:t>
        <a:bodyPr/>
        <a:lstStyle/>
        <a:p>
          <a:endParaRPr lang="uk-UA"/>
        </a:p>
      </dgm:t>
    </dgm:pt>
    <dgm:pt modelId="{C0C762B3-3D1C-4D5F-9468-9146C933AC1C}" type="pres">
      <dgm:prSet presAssocID="{F754121A-7BD0-484C-863D-40F24D80633F}" presName="root2" presStyleCnt="0"/>
      <dgm:spPr/>
    </dgm:pt>
    <dgm:pt modelId="{ED20FFEF-7A78-4A05-86AB-C27151000E88}" type="pres">
      <dgm:prSet presAssocID="{F754121A-7BD0-484C-863D-40F24D80633F}" presName="LevelTwoTextNode" presStyleLbl="node2" presStyleIdx="2" presStyleCnt="3" custScaleY="147193" custLinFactNeighborX="-47852" custLinFactNeighborY="-21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3E1788-2BFB-45F2-866C-6C1416EABEB9}" type="pres">
      <dgm:prSet presAssocID="{F754121A-7BD0-484C-863D-40F24D80633F}" presName="level3hierChild" presStyleCnt="0"/>
      <dgm:spPr/>
    </dgm:pt>
  </dgm:ptLst>
  <dgm:cxnLst>
    <dgm:cxn modelId="{63FB287E-BA46-4B65-A7B2-89FE499E2B65}" type="presOf" srcId="{06DACF88-0D6B-4EC4-BC0F-B921CDAAD04C}" destId="{B74D057E-E174-414F-AEA8-9AB5D497AD81}" srcOrd="0" destOrd="0" presId="urn:microsoft.com/office/officeart/2008/layout/HorizontalMultiLevelHierarchy"/>
    <dgm:cxn modelId="{9500531E-9A93-47C0-B8CA-CE437CC68EED}" type="presOf" srcId="{EB9D065D-5592-4D11-AE33-E3F6B90ABC6B}" destId="{D5BB58BE-05DB-40E3-A4F4-FC4AF3D04447}" srcOrd="0" destOrd="0" presId="urn:microsoft.com/office/officeart/2008/layout/HorizontalMultiLevelHierarchy"/>
    <dgm:cxn modelId="{2010B254-DF11-44F2-A3CA-35C4DDF43779}" srcId="{06DACF88-0D6B-4EC4-BC0F-B921CDAAD04C}" destId="{358FC384-4531-4F6E-9D19-0289DC1C6B86}" srcOrd="1" destOrd="0" parTransId="{7B36D37E-9B7D-4E6B-9B5A-AEFA70A0D150}" sibTransId="{35248875-8E52-4E45-B308-0AE8BF3A5667}"/>
    <dgm:cxn modelId="{DA164AE2-6EA5-4B7C-ADC9-968922E8C598}" srcId="{06DACF88-0D6B-4EC4-BC0F-B921CDAAD04C}" destId="{F754121A-7BD0-484C-863D-40F24D80633F}" srcOrd="2" destOrd="0" parTransId="{EB9D065D-5592-4D11-AE33-E3F6B90ABC6B}" sibTransId="{D3406784-319C-430A-ADD6-CABF4EAB6659}"/>
    <dgm:cxn modelId="{DB57F137-123A-4EA6-9C07-0171CFB25F82}" srcId="{5C2F923E-212E-488A-B652-1557852D0354}" destId="{06DACF88-0D6B-4EC4-BC0F-B921CDAAD04C}" srcOrd="0" destOrd="0" parTransId="{5C88BE88-FCF6-4411-8487-F5D3712C375D}" sibTransId="{E5D99AA2-2785-494A-8C74-AC0C8A180BA2}"/>
    <dgm:cxn modelId="{BB7AA543-DD78-4940-84C1-FC9C94463EE7}" type="presOf" srcId="{5C2F923E-212E-488A-B652-1557852D0354}" destId="{51EB2246-FD24-40C6-A76F-108913D8D803}" srcOrd="0" destOrd="0" presId="urn:microsoft.com/office/officeart/2008/layout/HorizontalMultiLevelHierarchy"/>
    <dgm:cxn modelId="{25564FAD-DBCE-4BB9-B4AB-EC2945BA0865}" type="presOf" srcId="{23ECC628-FCF5-4871-AFEA-F59AE2BD23FE}" destId="{9A69F50C-605B-4BA3-B55E-0CBD9BA30774}" srcOrd="0" destOrd="0" presId="urn:microsoft.com/office/officeart/2008/layout/HorizontalMultiLevelHierarchy"/>
    <dgm:cxn modelId="{1837E28F-BFC8-472B-A65D-2FBAD2CEA5C5}" type="presOf" srcId="{5DF6C5AC-8E9D-42C3-BEDB-20E757DE7F75}" destId="{39FF317E-D038-419C-A441-5125EB0AC3A4}" srcOrd="0" destOrd="0" presId="urn:microsoft.com/office/officeart/2008/layout/HorizontalMultiLevelHierarchy"/>
    <dgm:cxn modelId="{CD5A2B8C-B283-4716-A498-5BA66363FD43}" type="presOf" srcId="{7B36D37E-9B7D-4E6B-9B5A-AEFA70A0D150}" destId="{69DC9D47-C3BB-4F24-B887-9F0B07C8E8E2}" srcOrd="0" destOrd="0" presId="urn:microsoft.com/office/officeart/2008/layout/HorizontalMultiLevelHierarchy"/>
    <dgm:cxn modelId="{7B1F14C1-6001-4890-BD0F-8430FE7B4309}" type="presOf" srcId="{358FC384-4531-4F6E-9D19-0289DC1C6B86}" destId="{60B49190-35B7-4F42-B198-10F63BEE007B}" srcOrd="0" destOrd="0" presId="urn:microsoft.com/office/officeart/2008/layout/HorizontalMultiLevelHierarchy"/>
    <dgm:cxn modelId="{E0FBEF04-762C-48BF-8538-4381EB8D3D83}" srcId="{06DACF88-0D6B-4EC4-BC0F-B921CDAAD04C}" destId="{23ECC628-FCF5-4871-AFEA-F59AE2BD23FE}" srcOrd="0" destOrd="0" parTransId="{5DF6C5AC-8E9D-42C3-BEDB-20E757DE7F75}" sibTransId="{8878EFD2-A7A1-451A-93DF-7A82ADE5DC1F}"/>
    <dgm:cxn modelId="{F02CBAAC-D8C0-470C-A556-CF74CA589C43}" type="presOf" srcId="{EB9D065D-5592-4D11-AE33-E3F6B90ABC6B}" destId="{54DE1414-D1A0-4F96-BA5B-54DE01436498}" srcOrd="1" destOrd="0" presId="urn:microsoft.com/office/officeart/2008/layout/HorizontalMultiLevelHierarchy"/>
    <dgm:cxn modelId="{88972980-A823-4FE4-B586-9202EF102199}" type="presOf" srcId="{5DF6C5AC-8E9D-42C3-BEDB-20E757DE7F75}" destId="{E7A438E5-F657-47D5-8877-E5037F505448}" srcOrd="1" destOrd="0" presId="urn:microsoft.com/office/officeart/2008/layout/HorizontalMultiLevelHierarchy"/>
    <dgm:cxn modelId="{39554347-15DC-45ED-A6CF-05F4C3599C66}" type="presOf" srcId="{F754121A-7BD0-484C-863D-40F24D80633F}" destId="{ED20FFEF-7A78-4A05-86AB-C27151000E88}" srcOrd="0" destOrd="0" presId="urn:microsoft.com/office/officeart/2008/layout/HorizontalMultiLevelHierarchy"/>
    <dgm:cxn modelId="{61C9E803-0D34-4F8A-AD44-2464C67DDD37}" type="presOf" srcId="{7B36D37E-9B7D-4E6B-9B5A-AEFA70A0D150}" destId="{E74F8DED-5C3F-45FD-9990-BFFCFF93427D}" srcOrd="1" destOrd="0" presId="urn:microsoft.com/office/officeart/2008/layout/HorizontalMultiLevelHierarchy"/>
    <dgm:cxn modelId="{A2882354-E5C3-40DB-8FD0-D61480876540}" type="presParOf" srcId="{51EB2246-FD24-40C6-A76F-108913D8D803}" destId="{6B268463-B51D-42AA-B840-D13AF950D6F9}" srcOrd="0" destOrd="0" presId="urn:microsoft.com/office/officeart/2008/layout/HorizontalMultiLevelHierarchy"/>
    <dgm:cxn modelId="{0690CB07-8B77-4758-B7E9-69B247713D68}" type="presParOf" srcId="{6B268463-B51D-42AA-B840-D13AF950D6F9}" destId="{B74D057E-E174-414F-AEA8-9AB5D497AD81}" srcOrd="0" destOrd="0" presId="urn:microsoft.com/office/officeart/2008/layout/HorizontalMultiLevelHierarchy"/>
    <dgm:cxn modelId="{C265FD1A-F8E1-4D8A-868D-B301D237895B}" type="presParOf" srcId="{6B268463-B51D-42AA-B840-D13AF950D6F9}" destId="{3A751233-3C7C-4CDD-BD99-682390B20329}" srcOrd="1" destOrd="0" presId="urn:microsoft.com/office/officeart/2008/layout/HorizontalMultiLevelHierarchy"/>
    <dgm:cxn modelId="{D2064FAF-5E63-4976-996B-DE9423E193BD}" type="presParOf" srcId="{3A751233-3C7C-4CDD-BD99-682390B20329}" destId="{39FF317E-D038-419C-A441-5125EB0AC3A4}" srcOrd="0" destOrd="0" presId="urn:microsoft.com/office/officeart/2008/layout/HorizontalMultiLevelHierarchy"/>
    <dgm:cxn modelId="{158F6834-9CE0-4C7F-9B0C-26A0BCB27CDA}" type="presParOf" srcId="{39FF317E-D038-419C-A441-5125EB0AC3A4}" destId="{E7A438E5-F657-47D5-8877-E5037F505448}" srcOrd="0" destOrd="0" presId="urn:microsoft.com/office/officeart/2008/layout/HorizontalMultiLevelHierarchy"/>
    <dgm:cxn modelId="{33C96537-496D-49F6-A0C2-CDA135695282}" type="presParOf" srcId="{3A751233-3C7C-4CDD-BD99-682390B20329}" destId="{362CE2C9-EE79-4A11-9B64-376E5117FD1C}" srcOrd="1" destOrd="0" presId="urn:microsoft.com/office/officeart/2008/layout/HorizontalMultiLevelHierarchy"/>
    <dgm:cxn modelId="{C43A7C72-606A-48F2-8E6B-E44FAA8DCE07}" type="presParOf" srcId="{362CE2C9-EE79-4A11-9B64-376E5117FD1C}" destId="{9A69F50C-605B-4BA3-B55E-0CBD9BA30774}" srcOrd="0" destOrd="0" presId="urn:microsoft.com/office/officeart/2008/layout/HorizontalMultiLevelHierarchy"/>
    <dgm:cxn modelId="{EB5EEC2A-35C4-4218-BE54-A4309E758106}" type="presParOf" srcId="{362CE2C9-EE79-4A11-9B64-376E5117FD1C}" destId="{7CA0BD76-672B-47B9-8EC1-6C34F6C081A4}" srcOrd="1" destOrd="0" presId="urn:microsoft.com/office/officeart/2008/layout/HorizontalMultiLevelHierarchy"/>
    <dgm:cxn modelId="{E2B9E769-F066-449F-8776-51ACF0840199}" type="presParOf" srcId="{3A751233-3C7C-4CDD-BD99-682390B20329}" destId="{69DC9D47-C3BB-4F24-B887-9F0B07C8E8E2}" srcOrd="2" destOrd="0" presId="urn:microsoft.com/office/officeart/2008/layout/HorizontalMultiLevelHierarchy"/>
    <dgm:cxn modelId="{B58B704D-965A-45A9-B8E9-DC1DE72CA8CF}" type="presParOf" srcId="{69DC9D47-C3BB-4F24-B887-9F0B07C8E8E2}" destId="{E74F8DED-5C3F-45FD-9990-BFFCFF93427D}" srcOrd="0" destOrd="0" presId="urn:microsoft.com/office/officeart/2008/layout/HorizontalMultiLevelHierarchy"/>
    <dgm:cxn modelId="{EC3B3480-910B-4E92-AE69-9E309B40C49B}" type="presParOf" srcId="{3A751233-3C7C-4CDD-BD99-682390B20329}" destId="{C7C2DB94-EC4A-4BF6-B0A3-82992F61C11B}" srcOrd="3" destOrd="0" presId="urn:microsoft.com/office/officeart/2008/layout/HorizontalMultiLevelHierarchy"/>
    <dgm:cxn modelId="{273B7FD9-0601-4017-B2EF-B777FC284183}" type="presParOf" srcId="{C7C2DB94-EC4A-4BF6-B0A3-82992F61C11B}" destId="{60B49190-35B7-4F42-B198-10F63BEE007B}" srcOrd="0" destOrd="0" presId="urn:microsoft.com/office/officeart/2008/layout/HorizontalMultiLevelHierarchy"/>
    <dgm:cxn modelId="{BE38E209-02B0-4976-9BD6-777877C5D5E4}" type="presParOf" srcId="{C7C2DB94-EC4A-4BF6-B0A3-82992F61C11B}" destId="{F51761F7-5C1A-4F5F-BD3D-0D05EB5D2DB8}" srcOrd="1" destOrd="0" presId="urn:microsoft.com/office/officeart/2008/layout/HorizontalMultiLevelHierarchy"/>
    <dgm:cxn modelId="{EF706739-E1FE-4E43-9AC9-E60F46606092}" type="presParOf" srcId="{3A751233-3C7C-4CDD-BD99-682390B20329}" destId="{D5BB58BE-05DB-40E3-A4F4-FC4AF3D04447}" srcOrd="4" destOrd="0" presId="urn:microsoft.com/office/officeart/2008/layout/HorizontalMultiLevelHierarchy"/>
    <dgm:cxn modelId="{73387140-F19D-4C6B-BDEF-B49321870259}" type="presParOf" srcId="{D5BB58BE-05DB-40E3-A4F4-FC4AF3D04447}" destId="{54DE1414-D1A0-4F96-BA5B-54DE01436498}" srcOrd="0" destOrd="0" presId="urn:microsoft.com/office/officeart/2008/layout/HorizontalMultiLevelHierarchy"/>
    <dgm:cxn modelId="{A5977F19-A2DE-4826-B862-F3C42FA4D442}" type="presParOf" srcId="{3A751233-3C7C-4CDD-BD99-682390B20329}" destId="{C0C762B3-3D1C-4D5F-9468-9146C933AC1C}" srcOrd="5" destOrd="0" presId="urn:microsoft.com/office/officeart/2008/layout/HorizontalMultiLevelHierarchy"/>
    <dgm:cxn modelId="{27791030-CBD6-4DFA-975E-A6F5C7A113EC}" type="presParOf" srcId="{C0C762B3-3D1C-4D5F-9468-9146C933AC1C}" destId="{ED20FFEF-7A78-4A05-86AB-C27151000E88}" srcOrd="0" destOrd="0" presId="urn:microsoft.com/office/officeart/2008/layout/HorizontalMultiLevelHierarchy"/>
    <dgm:cxn modelId="{C3DBCA90-EBAC-4C6F-9781-DE60BCB810E1}" type="presParOf" srcId="{C0C762B3-3D1C-4D5F-9468-9146C933AC1C}" destId="{C63E1788-2BFB-45F2-866C-6C1416EABE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BD588-3D3E-4D32-83F7-E7426F53805B}" type="doc">
      <dgm:prSet loTypeId="urn:microsoft.com/office/officeart/2005/8/layout/radial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901FB73-465E-4F55-A9FB-D995F24708B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Генерувати ідеї</a:t>
          </a:r>
          <a:endParaRPr lang="ru-RU" sz="1800" b="1" dirty="0"/>
        </a:p>
      </dgm:t>
    </dgm:pt>
    <dgm:pt modelId="{73CA1A85-CC1F-4BE8-980D-3A12B62C3934}" type="parTrans" cxnId="{7BE294DD-33A5-42DD-B768-5E48D7E9CCA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E99E885-B5B4-4EB0-B99D-0CA2B298FDA0}" type="sibTrans" cxnId="{7BE294DD-33A5-42DD-B768-5E48D7E9CCA3}">
      <dgm:prSet/>
      <dgm:spPr/>
      <dgm:t>
        <a:bodyPr/>
        <a:lstStyle/>
        <a:p>
          <a:endParaRPr lang="ru-RU"/>
        </a:p>
      </dgm:t>
    </dgm:pt>
    <dgm:pt modelId="{8DB4F646-2082-4C94-A05F-9DD3421DBCE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600" b="1" dirty="0" smtClean="0"/>
            <a:t>Поліпшувати пам’ять</a:t>
          </a:r>
          <a:endParaRPr lang="ru-RU" sz="1600" b="1" dirty="0"/>
        </a:p>
      </dgm:t>
    </dgm:pt>
    <dgm:pt modelId="{544A88E6-440A-46D9-BD4E-EDC96003FCCA}" type="parTrans" cxnId="{701F6CE0-0037-4294-95AC-E948D160A25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1C7C46B-C916-4D0F-983C-D2E03F86F0F2}" type="sibTrans" cxnId="{701F6CE0-0037-4294-95AC-E948D160A257}">
      <dgm:prSet/>
      <dgm:spPr/>
      <dgm:t>
        <a:bodyPr/>
        <a:lstStyle/>
        <a:p>
          <a:endParaRPr lang="ru-RU"/>
        </a:p>
      </dgm:t>
    </dgm:pt>
    <dgm:pt modelId="{6374DBAC-5CBC-4CA4-A9E8-261F6592A55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Продемонструвати </a:t>
          </a:r>
          <a:r>
            <a:rPr lang="uk-UA" sz="1800" b="1" dirty="0" smtClean="0"/>
            <a:t>концепції і </a:t>
          </a:r>
          <a:r>
            <a:rPr lang="uk-UA" sz="1800" b="1" dirty="0" smtClean="0"/>
            <a:t>діаграми</a:t>
          </a:r>
          <a:endParaRPr lang="ru-RU" sz="1800" b="1" dirty="0"/>
        </a:p>
      </dgm:t>
    </dgm:pt>
    <dgm:pt modelId="{4FE38D2F-B126-4A08-A4D3-2C07C02CF1CA}" type="parTrans" cxnId="{A6B52ED8-3EFB-4332-9A51-EB9B0B84DD3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D636A67-909B-4EF7-9C7C-B368B068CC2B}" type="sibTrans" cxnId="{A6B52ED8-3EFB-4332-9A51-EB9B0B84DD31}">
      <dgm:prSet/>
      <dgm:spPr/>
      <dgm:t>
        <a:bodyPr/>
        <a:lstStyle/>
        <a:p>
          <a:endParaRPr lang="ru-RU"/>
        </a:p>
      </dgm:t>
    </dgm:pt>
    <dgm:pt modelId="{003A9F50-C5CD-47C4-A94C-5E4E03AEBB7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Полегшити навчання</a:t>
          </a:r>
          <a:endParaRPr lang="ru-RU" sz="1800" b="1" dirty="0"/>
        </a:p>
      </dgm:t>
    </dgm:pt>
    <dgm:pt modelId="{78216644-7047-4F18-8491-7F370B364665}" type="parTrans" cxnId="{2E1EBADD-DF48-4F8D-AA88-B945C81B3D6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AE3C317-9A59-4E77-8BE1-37F2B7BC4584}" type="sibTrans" cxnId="{2E1EBADD-DF48-4F8D-AA88-B945C81B3D69}">
      <dgm:prSet/>
      <dgm:spPr/>
      <dgm:t>
        <a:bodyPr/>
        <a:lstStyle/>
        <a:p>
          <a:endParaRPr lang="ru-RU"/>
        </a:p>
      </dgm:t>
    </dgm:pt>
    <dgm:pt modelId="{C4E83D15-4AFD-48C5-997E-139AF5971B6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Підсумовувати інформацію </a:t>
          </a:r>
          <a:endParaRPr lang="ru-RU" sz="1800" b="1" dirty="0"/>
        </a:p>
      </dgm:t>
    </dgm:pt>
    <dgm:pt modelId="{9A23978F-051C-4E7F-B412-FDA5475ADA13}" type="parTrans" cxnId="{2417D28C-DBCA-4023-915F-EAC3CCE3488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0B6D76A-54D6-4253-8998-0455531D0947}" type="sibTrans" cxnId="{2417D28C-DBCA-4023-915F-EAC3CCE3488D}">
      <dgm:prSet/>
      <dgm:spPr/>
      <dgm:t>
        <a:bodyPr/>
        <a:lstStyle/>
        <a:p>
          <a:endParaRPr lang="ru-RU"/>
        </a:p>
      </dgm:t>
    </dgm:pt>
    <dgm:pt modelId="{87B456D8-5CA7-4603-AF75-9C9015668A4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Аналізувати ситуацію </a:t>
          </a:r>
          <a:endParaRPr lang="ru-RU" sz="1800" b="1" dirty="0"/>
        </a:p>
      </dgm:t>
    </dgm:pt>
    <dgm:pt modelId="{A248E265-D837-43FC-8E47-4EC671DB5A01}" type="parTrans" cxnId="{733C48E8-D7A4-4251-9542-3BFAB1C80EC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10BB8C9-FA5B-4253-B55C-F9BBFE636C38}" type="sibTrans" cxnId="{733C48E8-D7A4-4251-9542-3BFAB1C80EC2}">
      <dgm:prSet/>
      <dgm:spPr/>
      <dgm:t>
        <a:bodyPr/>
        <a:lstStyle/>
        <a:p>
          <a:endParaRPr lang="ru-RU"/>
        </a:p>
      </dgm:t>
    </dgm:pt>
    <dgm:pt modelId="{DA58F96B-77F4-45F3-B358-7F446694269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1800" b="1" dirty="0" smtClean="0"/>
            <a:t>Надихати на пошук</a:t>
          </a:r>
          <a:endParaRPr lang="ru-RU" sz="1800" b="1" dirty="0"/>
        </a:p>
      </dgm:t>
    </dgm:pt>
    <dgm:pt modelId="{A62E7C3A-C3BE-4703-A2DE-A0163ADC596F}" type="parTrans" cxnId="{B33CEAB6-0900-4B66-9E0F-04844B8FEC0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1A2CFED-A99F-432A-B351-36565DCA038F}" type="sibTrans" cxnId="{B33CEAB6-0900-4B66-9E0F-04844B8FEC08}">
      <dgm:prSet/>
      <dgm:spPr/>
      <dgm:t>
        <a:bodyPr/>
        <a:lstStyle/>
        <a:p>
          <a:endParaRPr lang="ru-RU"/>
        </a:p>
      </dgm:t>
    </dgm:pt>
    <dgm:pt modelId="{36D619FD-F9E4-49C8-9807-D9BF0F1BAB0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36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uk-UA" sz="24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uk-UA" sz="2400" b="1" dirty="0" smtClean="0">
            <a:solidFill>
              <a:schemeClr val="accent6">
                <a:lumMod val="75000"/>
              </a:schemeClr>
            </a:solidFill>
          </a:endParaRPr>
        </a:p>
      </dgm:t>
    </dgm:pt>
    <dgm:pt modelId="{52F57A4E-DBD4-443A-9441-73A3C0DA1AC8}" type="sibTrans" cxnId="{44685D83-48DA-41AB-AB4F-D3705607E3F4}">
      <dgm:prSet/>
      <dgm:spPr/>
      <dgm:t>
        <a:bodyPr/>
        <a:lstStyle/>
        <a:p>
          <a:endParaRPr lang="ru-RU"/>
        </a:p>
      </dgm:t>
    </dgm:pt>
    <dgm:pt modelId="{0DCBCE1E-C4D9-4622-8347-1766490C5C4A}" type="parTrans" cxnId="{44685D83-48DA-41AB-AB4F-D3705607E3F4}">
      <dgm:prSet/>
      <dgm:spPr/>
      <dgm:t>
        <a:bodyPr/>
        <a:lstStyle/>
        <a:p>
          <a:endParaRPr lang="ru-RU"/>
        </a:p>
      </dgm:t>
    </dgm:pt>
    <dgm:pt modelId="{37DD6D48-6B90-4323-8755-E72745A59A1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b="1" dirty="0" smtClean="0"/>
            <a:t>Розвиток аналітичних здібностей</a:t>
          </a:r>
          <a:endParaRPr lang="ru-RU" b="1" dirty="0"/>
        </a:p>
      </dgm:t>
    </dgm:pt>
    <dgm:pt modelId="{127BDE87-6D2B-4A0B-AE23-148BE0130EB7}" type="parTrans" cxnId="{7ECD2A49-BF36-44FE-AAC9-78609F15B88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uk-UA"/>
        </a:p>
      </dgm:t>
    </dgm:pt>
    <dgm:pt modelId="{56C3F775-2C06-41CD-A905-4F0924784A2F}" type="sibTrans" cxnId="{7ECD2A49-BF36-44FE-AAC9-78609F15B88F}">
      <dgm:prSet/>
      <dgm:spPr/>
      <dgm:t>
        <a:bodyPr/>
        <a:lstStyle/>
        <a:p>
          <a:endParaRPr lang="uk-UA"/>
        </a:p>
      </dgm:t>
    </dgm:pt>
    <dgm:pt modelId="{17004404-0668-4E4D-A5E5-C8EF59E77B09}">
      <dgm:prSet/>
      <dgm:spPr/>
      <dgm:t>
        <a:bodyPr/>
        <a:lstStyle/>
        <a:p>
          <a:endParaRPr lang="uk-UA"/>
        </a:p>
      </dgm:t>
    </dgm:pt>
    <dgm:pt modelId="{EBF2926E-02DA-4EF0-8FFB-7AD21E0A2486}" type="parTrans" cxnId="{8493A65B-8CB4-42E6-908E-6762CF7237AC}">
      <dgm:prSet/>
      <dgm:spPr/>
      <dgm:t>
        <a:bodyPr/>
        <a:lstStyle/>
        <a:p>
          <a:endParaRPr lang="uk-UA"/>
        </a:p>
      </dgm:t>
    </dgm:pt>
    <dgm:pt modelId="{47FB8769-A29A-4B05-82FC-1F44421351D7}" type="sibTrans" cxnId="{8493A65B-8CB4-42E6-908E-6762CF7237AC}">
      <dgm:prSet/>
      <dgm:spPr/>
      <dgm:t>
        <a:bodyPr/>
        <a:lstStyle/>
        <a:p>
          <a:endParaRPr lang="uk-UA"/>
        </a:p>
      </dgm:t>
    </dgm:pt>
    <dgm:pt modelId="{025F0C23-4E67-4437-A145-CB572F7A7A1E}" type="pres">
      <dgm:prSet presAssocID="{D1DBD588-3D3E-4D32-83F7-E7426F5380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C854B-A551-42E7-A4C4-D75CF9860ED4}" type="pres">
      <dgm:prSet presAssocID="{36D619FD-F9E4-49C8-9807-D9BF0F1BAB09}" presName="centerShape" presStyleLbl="node0" presStyleIdx="0" presStyleCnt="1" custScaleX="120243" custLinFactNeighborX="1667" custLinFactNeighborY="-35428"/>
      <dgm:spPr/>
      <dgm:t>
        <a:bodyPr/>
        <a:lstStyle/>
        <a:p>
          <a:endParaRPr lang="ru-RU"/>
        </a:p>
      </dgm:t>
    </dgm:pt>
    <dgm:pt modelId="{954E4211-B8BD-4946-B623-9AB0247E3D8F}" type="pres">
      <dgm:prSet presAssocID="{9A23978F-051C-4E7F-B412-FDA5475ADA13}" presName="parTrans" presStyleLbl="bgSibTrans2D1" presStyleIdx="0" presStyleCnt="8" custLinFactNeighborX="7144" custLinFactNeighborY="13110"/>
      <dgm:spPr/>
      <dgm:t>
        <a:bodyPr/>
        <a:lstStyle/>
        <a:p>
          <a:endParaRPr lang="ru-RU"/>
        </a:p>
      </dgm:t>
    </dgm:pt>
    <dgm:pt modelId="{21251D9B-3A5D-4289-8923-2F8BBB40F2F1}" type="pres">
      <dgm:prSet presAssocID="{C4E83D15-4AFD-48C5-997E-139AF5971B6D}" presName="node" presStyleLbl="node1" presStyleIdx="0" presStyleCnt="8" custScaleX="221813" custScaleY="47747" custRadScaleRad="71900" custRadScaleInc="-15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EF0C-3ABF-4A91-AB35-151654F30768}" type="pres">
      <dgm:prSet presAssocID="{544A88E6-440A-46D9-BD4E-EDC96003FCCA}" presName="parTrans" presStyleLbl="bgSibTrans2D1" presStyleIdx="1" presStyleCnt="8" custLinFactNeighborX="5485" custLinFactNeighborY="4811"/>
      <dgm:spPr/>
      <dgm:t>
        <a:bodyPr/>
        <a:lstStyle/>
        <a:p>
          <a:endParaRPr lang="ru-RU"/>
        </a:p>
      </dgm:t>
    </dgm:pt>
    <dgm:pt modelId="{4951B6AC-DD46-4C97-9FC2-412F87D87B32}" type="pres">
      <dgm:prSet presAssocID="{8DB4F646-2082-4C94-A05F-9DD3421DBCE5}" presName="node" presStyleLbl="node1" presStyleIdx="1" presStyleCnt="8" custScaleX="155439" custScaleY="40551" custRadScaleRad="80816" custRadScaleInc="-25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C332-33AA-4FD0-97FD-590FDFBB57C6}" type="pres">
      <dgm:prSet presAssocID="{78216644-7047-4F18-8491-7F370B364665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650C5BC8-89FF-4487-9712-BF59E4AE9D79}" type="pres">
      <dgm:prSet presAssocID="{003A9F50-C5CD-47C4-A94C-5E4E03AEBB7F}" presName="node" presStyleLbl="node1" presStyleIdx="2" presStyleCnt="8" custScaleX="175246" custScaleY="47956" custRadScaleRad="95916" custRadScaleInc="-8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0F9EC-C8F9-45B1-809E-28E9BE813EDA}" type="pres">
      <dgm:prSet presAssocID="{4FE38D2F-B126-4A08-A4D3-2C07C02CF1CA}" presName="parTrans" presStyleLbl="bgSibTrans2D1" presStyleIdx="3" presStyleCnt="8" custAng="219270" custLinFactNeighborX="-4668" custLinFactNeighborY="-7716"/>
      <dgm:spPr/>
      <dgm:t>
        <a:bodyPr/>
        <a:lstStyle/>
        <a:p>
          <a:endParaRPr lang="ru-RU"/>
        </a:p>
      </dgm:t>
    </dgm:pt>
    <dgm:pt modelId="{18E00BF1-B00D-4D43-B9C3-BDB23AED3A66}" type="pres">
      <dgm:prSet presAssocID="{6374DBAC-5CBC-4CA4-A9E8-261F6592A551}" presName="node" presStyleLbl="node1" presStyleIdx="3" presStyleCnt="8" custScaleX="377870" custScaleY="38378" custRadScaleRad="39056" custRadScaleInc="-608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196E8-EE1E-403E-AEA0-CBC1FB576C59}" type="pres">
      <dgm:prSet presAssocID="{127BDE87-6D2B-4A0B-AE23-148BE0130EB7}" presName="parTrans" presStyleLbl="bgSibTrans2D1" presStyleIdx="4" presStyleCnt="8" custAng="20459324" custLinFactNeighborX="43820" custLinFactNeighborY="9451"/>
      <dgm:spPr/>
      <dgm:t>
        <a:bodyPr/>
        <a:lstStyle/>
        <a:p>
          <a:endParaRPr lang="uk-UA"/>
        </a:p>
      </dgm:t>
    </dgm:pt>
    <dgm:pt modelId="{634626BD-B85A-4132-909E-0833463F9810}" type="pres">
      <dgm:prSet presAssocID="{37DD6D48-6B90-4323-8755-E72745A59A10}" presName="node" presStyleLbl="node1" presStyleIdx="4" presStyleCnt="8" custScaleX="155439" custScaleY="40551" custRadScaleRad="16053" custRadScaleInc="-707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B457CC-C3D7-4C90-99D2-8A9BA2555318}" type="pres">
      <dgm:prSet presAssocID="{73CA1A85-CC1F-4BE8-980D-3A12B62C3934}" presName="parTrans" presStyleLbl="bgSibTrans2D1" presStyleIdx="5" presStyleCnt="8" custLinFactNeighborX="2168" custLinFactNeighborY="-8351"/>
      <dgm:spPr/>
      <dgm:t>
        <a:bodyPr/>
        <a:lstStyle/>
        <a:p>
          <a:endParaRPr lang="ru-RU"/>
        </a:p>
      </dgm:t>
    </dgm:pt>
    <dgm:pt modelId="{0C495343-B6A5-47CF-A5EF-C66C1F2683C0}" type="pres">
      <dgm:prSet presAssocID="{E901FB73-465E-4F55-A9FB-D995F24708B2}" presName="node" presStyleLbl="node1" presStyleIdx="5" presStyleCnt="8" custScaleX="180155" custScaleY="46799" custRadScaleRad="102993" custRadScaleInc="77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432CC-635B-4D25-BB87-6C110CCCAD71}" type="pres">
      <dgm:prSet presAssocID="{A248E265-D837-43FC-8E47-4EC671DB5A01}" presName="parTrans" presStyleLbl="bgSibTrans2D1" presStyleIdx="6" presStyleCnt="8" custLinFactNeighborX="2482" custLinFactNeighborY="-4948"/>
      <dgm:spPr/>
      <dgm:t>
        <a:bodyPr/>
        <a:lstStyle/>
        <a:p>
          <a:endParaRPr lang="ru-RU"/>
        </a:p>
      </dgm:t>
    </dgm:pt>
    <dgm:pt modelId="{43CFF9D8-687C-4B21-BEF4-39461C953FA6}" type="pres">
      <dgm:prSet presAssocID="{87B456D8-5CA7-4603-AF75-9C9015668A4C}" presName="node" presStyleLbl="node1" presStyleIdx="6" presStyleCnt="8" custScaleX="167437" custScaleY="54518" custRadScaleRad="85966" custRadScaleInc="4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648C9-7832-4A7E-B96E-DD102188D51A}" type="pres">
      <dgm:prSet presAssocID="{A62E7C3A-C3BE-4703-A2DE-A0163ADC596F}" presName="parTrans" presStyleLbl="bgSibTrans2D1" presStyleIdx="7" presStyleCnt="8" custLinFactNeighborX="3233" custLinFactNeighborY="-1228"/>
      <dgm:spPr/>
      <dgm:t>
        <a:bodyPr/>
        <a:lstStyle/>
        <a:p>
          <a:endParaRPr lang="ru-RU"/>
        </a:p>
      </dgm:t>
    </dgm:pt>
    <dgm:pt modelId="{1E44A3CB-023B-418C-9615-05242B74156A}" type="pres">
      <dgm:prSet presAssocID="{DA58F96B-77F4-45F3-B358-7F4466942694}" presName="node" presStyleLbl="node1" presStyleIdx="7" presStyleCnt="8" custScaleX="257678" custScaleY="36250" custRadScaleRad="64278" custRadScaleInc="62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DCF5A-07A6-4D55-A00D-489130EF7495}" type="presOf" srcId="{8DB4F646-2082-4C94-A05F-9DD3421DBCE5}" destId="{4951B6AC-DD46-4C97-9FC2-412F87D87B32}" srcOrd="0" destOrd="0" presId="urn:microsoft.com/office/officeart/2005/8/layout/radial4"/>
    <dgm:cxn modelId="{B33CEAB6-0900-4B66-9E0F-04844B8FEC08}" srcId="{36D619FD-F9E4-49C8-9807-D9BF0F1BAB09}" destId="{DA58F96B-77F4-45F3-B358-7F4466942694}" srcOrd="7" destOrd="0" parTransId="{A62E7C3A-C3BE-4703-A2DE-A0163ADC596F}" sibTransId="{21A2CFED-A99F-432A-B351-36565DCA038F}"/>
    <dgm:cxn modelId="{7ECD2A49-BF36-44FE-AAC9-78609F15B88F}" srcId="{36D619FD-F9E4-49C8-9807-D9BF0F1BAB09}" destId="{37DD6D48-6B90-4323-8755-E72745A59A10}" srcOrd="4" destOrd="0" parTransId="{127BDE87-6D2B-4A0B-AE23-148BE0130EB7}" sibTransId="{56C3F775-2C06-41CD-A905-4F0924784A2F}"/>
    <dgm:cxn modelId="{B5A235E9-E4BA-492C-85D2-DD72E8597522}" type="presOf" srcId="{C4E83D15-4AFD-48C5-997E-139AF5971B6D}" destId="{21251D9B-3A5D-4289-8923-2F8BBB40F2F1}" srcOrd="0" destOrd="0" presId="urn:microsoft.com/office/officeart/2005/8/layout/radial4"/>
    <dgm:cxn modelId="{94D82957-53C7-4F5B-9E4A-44217A5B2D4A}" type="presOf" srcId="{544A88E6-440A-46D9-BD4E-EDC96003FCCA}" destId="{ADCDEF0C-3ABF-4A91-AB35-151654F30768}" srcOrd="0" destOrd="0" presId="urn:microsoft.com/office/officeart/2005/8/layout/radial4"/>
    <dgm:cxn modelId="{CD6FFA25-C44D-4475-8DA4-79DE26DBA30C}" type="presOf" srcId="{E901FB73-465E-4F55-A9FB-D995F24708B2}" destId="{0C495343-B6A5-47CF-A5EF-C66C1F2683C0}" srcOrd="0" destOrd="0" presId="urn:microsoft.com/office/officeart/2005/8/layout/radial4"/>
    <dgm:cxn modelId="{44685D83-48DA-41AB-AB4F-D3705607E3F4}" srcId="{D1DBD588-3D3E-4D32-83F7-E7426F53805B}" destId="{36D619FD-F9E4-49C8-9807-D9BF0F1BAB09}" srcOrd="0" destOrd="0" parTransId="{0DCBCE1E-C4D9-4622-8347-1766490C5C4A}" sibTransId="{52F57A4E-DBD4-443A-9441-73A3C0DA1AC8}"/>
    <dgm:cxn modelId="{A6B52ED8-3EFB-4332-9A51-EB9B0B84DD31}" srcId="{36D619FD-F9E4-49C8-9807-D9BF0F1BAB09}" destId="{6374DBAC-5CBC-4CA4-A9E8-261F6592A551}" srcOrd="3" destOrd="0" parTransId="{4FE38D2F-B126-4A08-A4D3-2C07C02CF1CA}" sibTransId="{3D636A67-909B-4EF7-9C7C-B368B068CC2B}"/>
    <dgm:cxn modelId="{9B3AE991-FCA3-4B26-9C62-913225AECACF}" type="presOf" srcId="{DA58F96B-77F4-45F3-B358-7F4466942694}" destId="{1E44A3CB-023B-418C-9615-05242B74156A}" srcOrd="0" destOrd="0" presId="urn:microsoft.com/office/officeart/2005/8/layout/radial4"/>
    <dgm:cxn modelId="{1E6AA441-3845-427B-A6ED-4557A91E1DBA}" type="presOf" srcId="{37DD6D48-6B90-4323-8755-E72745A59A10}" destId="{634626BD-B85A-4132-909E-0833463F9810}" srcOrd="0" destOrd="0" presId="urn:microsoft.com/office/officeart/2005/8/layout/radial4"/>
    <dgm:cxn modelId="{733C48E8-D7A4-4251-9542-3BFAB1C80EC2}" srcId="{36D619FD-F9E4-49C8-9807-D9BF0F1BAB09}" destId="{87B456D8-5CA7-4603-AF75-9C9015668A4C}" srcOrd="6" destOrd="0" parTransId="{A248E265-D837-43FC-8E47-4EC671DB5A01}" sibTransId="{710BB8C9-FA5B-4253-B55C-F9BBFE636C38}"/>
    <dgm:cxn modelId="{701F6CE0-0037-4294-95AC-E948D160A257}" srcId="{36D619FD-F9E4-49C8-9807-D9BF0F1BAB09}" destId="{8DB4F646-2082-4C94-A05F-9DD3421DBCE5}" srcOrd="1" destOrd="0" parTransId="{544A88E6-440A-46D9-BD4E-EDC96003FCCA}" sibTransId="{41C7C46B-C916-4D0F-983C-D2E03F86F0F2}"/>
    <dgm:cxn modelId="{E5BE38F1-2D1E-4F32-ACF2-7CF15B2840C6}" type="presOf" srcId="{003A9F50-C5CD-47C4-A94C-5E4E03AEBB7F}" destId="{650C5BC8-89FF-4487-9712-BF59E4AE9D79}" srcOrd="0" destOrd="0" presId="urn:microsoft.com/office/officeart/2005/8/layout/radial4"/>
    <dgm:cxn modelId="{DFE3979D-0A47-4067-8D9A-3B2498FE1469}" type="presOf" srcId="{A248E265-D837-43FC-8E47-4EC671DB5A01}" destId="{8C3432CC-635B-4D25-BB87-6C110CCCAD71}" srcOrd="0" destOrd="0" presId="urn:microsoft.com/office/officeart/2005/8/layout/radial4"/>
    <dgm:cxn modelId="{B55950F0-7045-4683-8332-C1A704085F76}" type="presOf" srcId="{6374DBAC-5CBC-4CA4-A9E8-261F6592A551}" destId="{18E00BF1-B00D-4D43-B9C3-BDB23AED3A66}" srcOrd="0" destOrd="0" presId="urn:microsoft.com/office/officeart/2005/8/layout/radial4"/>
    <dgm:cxn modelId="{E76C059B-5188-41D0-9771-B8E26503020E}" type="presOf" srcId="{36D619FD-F9E4-49C8-9807-D9BF0F1BAB09}" destId="{51EC854B-A551-42E7-A4C4-D75CF9860ED4}" srcOrd="0" destOrd="0" presId="urn:microsoft.com/office/officeart/2005/8/layout/radial4"/>
    <dgm:cxn modelId="{EF554EF6-A77A-4FAB-B32E-03B86C1F2227}" type="presOf" srcId="{87B456D8-5CA7-4603-AF75-9C9015668A4C}" destId="{43CFF9D8-687C-4B21-BEF4-39461C953FA6}" srcOrd="0" destOrd="0" presId="urn:microsoft.com/office/officeart/2005/8/layout/radial4"/>
    <dgm:cxn modelId="{2417D28C-DBCA-4023-915F-EAC3CCE3488D}" srcId="{36D619FD-F9E4-49C8-9807-D9BF0F1BAB09}" destId="{C4E83D15-4AFD-48C5-997E-139AF5971B6D}" srcOrd="0" destOrd="0" parTransId="{9A23978F-051C-4E7F-B412-FDA5475ADA13}" sibTransId="{A0B6D76A-54D6-4253-8998-0455531D0947}"/>
    <dgm:cxn modelId="{2E1EBADD-DF48-4F8D-AA88-B945C81B3D69}" srcId="{36D619FD-F9E4-49C8-9807-D9BF0F1BAB09}" destId="{003A9F50-C5CD-47C4-A94C-5E4E03AEBB7F}" srcOrd="2" destOrd="0" parTransId="{78216644-7047-4F18-8491-7F370B364665}" sibTransId="{BAE3C317-9A59-4E77-8BE1-37F2B7BC4584}"/>
    <dgm:cxn modelId="{B6AC3F25-B9EA-4392-8BC1-C9DE752A12E4}" type="presOf" srcId="{73CA1A85-CC1F-4BE8-980D-3A12B62C3934}" destId="{9EB457CC-C3D7-4C90-99D2-8A9BA2555318}" srcOrd="0" destOrd="0" presId="urn:microsoft.com/office/officeart/2005/8/layout/radial4"/>
    <dgm:cxn modelId="{FAA164DC-890B-47F7-BE50-ADBA6D4FD0F3}" type="presOf" srcId="{9A23978F-051C-4E7F-B412-FDA5475ADA13}" destId="{954E4211-B8BD-4946-B623-9AB0247E3D8F}" srcOrd="0" destOrd="0" presId="urn:microsoft.com/office/officeart/2005/8/layout/radial4"/>
    <dgm:cxn modelId="{270CC666-A312-4072-B769-DBC87F4EB38A}" type="presOf" srcId="{A62E7C3A-C3BE-4703-A2DE-A0163ADC596F}" destId="{C02648C9-7832-4A7E-B96E-DD102188D51A}" srcOrd="0" destOrd="0" presId="urn:microsoft.com/office/officeart/2005/8/layout/radial4"/>
    <dgm:cxn modelId="{7BE294DD-33A5-42DD-B768-5E48D7E9CCA3}" srcId="{36D619FD-F9E4-49C8-9807-D9BF0F1BAB09}" destId="{E901FB73-465E-4F55-A9FB-D995F24708B2}" srcOrd="5" destOrd="0" parTransId="{73CA1A85-CC1F-4BE8-980D-3A12B62C3934}" sibTransId="{FE99E885-B5B4-4EB0-B99D-0CA2B298FDA0}"/>
    <dgm:cxn modelId="{539298C6-ADD4-477F-A3E5-F937FEA6DD6C}" type="presOf" srcId="{78216644-7047-4F18-8491-7F370B364665}" destId="{C31AC332-33AA-4FD0-97FD-590FDFBB57C6}" srcOrd="0" destOrd="0" presId="urn:microsoft.com/office/officeart/2005/8/layout/radial4"/>
    <dgm:cxn modelId="{F51E1D3D-E2D1-4F1C-AA7D-705D1A65E721}" type="presOf" srcId="{127BDE87-6D2B-4A0B-AE23-148BE0130EB7}" destId="{793196E8-EE1E-403E-AEA0-CBC1FB576C59}" srcOrd="0" destOrd="0" presId="urn:microsoft.com/office/officeart/2005/8/layout/radial4"/>
    <dgm:cxn modelId="{8493A65B-8CB4-42E6-908E-6762CF7237AC}" srcId="{D1DBD588-3D3E-4D32-83F7-E7426F53805B}" destId="{17004404-0668-4E4D-A5E5-C8EF59E77B09}" srcOrd="1" destOrd="0" parTransId="{EBF2926E-02DA-4EF0-8FFB-7AD21E0A2486}" sibTransId="{47FB8769-A29A-4B05-82FC-1F44421351D7}"/>
    <dgm:cxn modelId="{87A44BEE-7E12-4C1B-B006-68E39212C54B}" type="presOf" srcId="{4FE38D2F-B126-4A08-A4D3-2C07C02CF1CA}" destId="{3E00F9EC-C8F9-45B1-809E-28E9BE813EDA}" srcOrd="0" destOrd="0" presId="urn:microsoft.com/office/officeart/2005/8/layout/radial4"/>
    <dgm:cxn modelId="{4A842643-516E-4CDD-9190-C91F9F3A388F}" type="presOf" srcId="{D1DBD588-3D3E-4D32-83F7-E7426F53805B}" destId="{025F0C23-4E67-4437-A145-CB572F7A7A1E}" srcOrd="0" destOrd="0" presId="urn:microsoft.com/office/officeart/2005/8/layout/radial4"/>
    <dgm:cxn modelId="{A22B0F27-BAFB-4832-824F-B4C5DA7C684A}" type="presParOf" srcId="{025F0C23-4E67-4437-A145-CB572F7A7A1E}" destId="{51EC854B-A551-42E7-A4C4-D75CF9860ED4}" srcOrd="0" destOrd="0" presId="urn:microsoft.com/office/officeart/2005/8/layout/radial4"/>
    <dgm:cxn modelId="{AFCA3C20-8063-4E2D-8683-D4A50625BD62}" type="presParOf" srcId="{025F0C23-4E67-4437-A145-CB572F7A7A1E}" destId="{954E4211-B8BD-4946-B623-9AB0247E3D8F}" srcOrd="1" destOrd="0" presId="urn:microsoft.com/office/officeart/2005/8/layout/radial4"/>
    <dgm:cxn modelId="{A80FE35A-1D38-48FF-A87B-6E5864947CC8}" type="presParOf" srcId="{025F0C23-4E67-4437-A145-CB572F7A7A1E}" destId="{21251D9B-3A5D-4289-8923-2F8BBB40F2F1}" srcOrd="2" destOrd="0" presId="urn:microsoft.com/office/officeart/2005/8/layout/radial4"/>
    <dgm:cxn modelId="{CA6FBFEE-2F65-4518-A2A1-3A6280DC18E7}" type="presParOf" srcId="{025F0C23-4E67-4437-A145-CB572F7A7A1E}" destId="{ADCDEF0C-3ABF-4A91-AB35-151654F30768}" srcOrd="3" destOrd="0" presId="urn:microsoft.com/office/officeart/2005/8/layout/radial4"/>
    <dgm:cxn modelId="{9DF6D55A-7796-4635-8627-885C900056C4}" type="presParOf" srcId="{025F0C23-4E67-4437-A145-CB572F7A7A1E}" destId="{4951B6AC-DD46-4C97-9FC2-412F87D87B32}" srcOrd="4" destOrd="0" presId="urn:microsoft.com/office/officeart/2005/8/layout/radial4"/>
    <dgm:cxn modelId="{1299B73A-C71C-45D1-A523-AC74C17256DA}" type="presParOf" srcId="{025F0C23-4E67-4437-A145-CB572F7A7A1E}" destId="{C31AC332-33AA-4FD0-97FD-590FDFBB57C6}" srcOrd="5" destOrd="0" presId="urn:microsoft.com/office/officeart/2005/8/layout/radial4"/>
    <dgm:cxn modelId="{6A574366-030A-4747-8D88-3EDB61D94717}" type="presParOf" srcId="{025F0C23-4E67-4437-A145-CB572F7A7A1E}" destId="{650C5BC8-89FF-4487-9712-BF59E4AE9D79}" srcOrd="6" destOrd="0" presId="urn:microsoft.com/office/officeart/2005/8/layout/radial4"/>
    <dgm:cxn modelId="{6C3D7091-503F-44CC-8B4A-B63FB30D4BAE}" type="presParOf" srcId="{025F0C23-4E67-4437-A145-CB572F7A7A1E}" destId="{3E00F9EC-C8F9-45B1-809E-28E9BE813EDA}" srcOrd="7" destOrd="0" presId="urn:microsoft.com/office/officeart/2005/8/layout/radial4"/>
    <dgm:cxn modelId="{BD9E5D94-9FDC-4056-9F7B-13786B1C13D7}" type="presParOf" srcId="{025F0C23-4E67-4437-A145-CB572F7A7A1E}" destId="{18E00BF1-B00D-4D43-B9C3-BDB23AED3A66}" srcOrd="8" destOrd="0" presId="urn:microsoft.com/office/officeart/2005/8/layout/radial4"/>
    <dgm:cxn modelId="{ED075746-9E72-4FC6-A33A-80F4FF2D292D}" type="presParOf" srcId="{025F0C23-4E67-4437-A145-CB572F7A7A1E}" destId="{793196E8-EE1E-403E-AEA0-CBC1FB576C59}" srcOrd="9" destOrd="0" presId="urn:microsoft.com/office/officeart/2005/8/layout/radial4"/>
    <dgm:cxn modelId="{84F22B7C-FF6C-42FA-B79B-38E3E09DFF57}" type="presParOf" srcId="{025F0C23-4E67-4437-A145-CB572F7A7A1E}" destId="{634626BD-B85A-4132-909E-0833463F9810}" srcOrd="10" destOrd="0" presId="urn:microsoft.com/office/officeart/2005/8/layout/radial4"/>
    <dgm:cxn modelId="{15ADD35E-C2A9-411F-8F7A-A0C2A00F75E9}" type="presParOf" srcId="{025F0C23-4E67-4437-A145-CB572F7A7A1E}" destId="{9EB457CC-C3D7-4C90-99D2-8A9BA2555318}" srcOrd="11" destOrd="0" presId="urn:microsoft.com/office/officeart/2005/8/layout/radial4"/>
    <dgm:cxn modelId="{79983CD6-6609-4BCF-B1D6-0F9DB58C8BCC}" type="presParOf" srcId="{025F0C23-4E67-4437-A145-CB572F7A7A1E}" destId="{0C495343-B6A5-47CF-A5EF-C66C1F2683C0}" srcOrd="12" destOrd="0" presId="urn:microsoft.com/office/officeart/2005/8/layout/radial4"/>
    <dgm:cxn modelId="{20229564-EEBD-44AB-95DC-85921FDC3E3B}" type="presParOf" srcId="{025F0C23-4E67-4437-A145-CB572F7A7A1E}" destId="{8C3432CC-635B-4D25-BB87-6C110CCCAD71}" srcOrd="13" destOrd="0" presId="urn:microsoft.com/office/officeart/2005/8/layout/radial4"/>
    <dgm:cxn modelId="{24CC4DB2-7372-4ADA-B258-1F9DCCB7AE7E}" type="presParOf" srcId="{025F0C23-4E67-4437-A145-CB572F7A7A1E}" destId="{43CFF9D8-687C-4B21-BEF4-39461C953FA6}" srcOrd="14" destOrd="0" presId="urn:microsoft.com/office/officeart/2005/8/layout/radial4"/>
    <dgm:cxn modelId="{55B24DDC-8C90-491C-B5EE-B2309AE9FDE0}" type="presParOf" srcId="{025F0C23-4E67-4437-A145-CB572F7A7A1E}" destId="{C02648C9-7832-4A7E-B96E-DD102188D51A}" srcOrd="15" destOrd="0" presId="urn:microsoft.com/office/officeart/2005/8/layout/radial4"/>
    <dgm:cxn modelId="{DF58F495-8028-4E55-8229-62599B35605D}" type="presParOf" srcId="{025F0C23-4E67-4437-A145-CB572F7A7A1E}" destId="{1E44A3CB-023B-418C-9615-05242B74156A}" srcOrd="1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55CD8-A7B2-4CEE-BFD8-87AAC6F8F33C}">
      <dsp:nvSpPr>
        <dsp:cNvPr id="0" name=""/>
        <dsp:cNvSpPr/>
      </dsp:nvSpPr>
      <dsp:spPr>
        <a:xfrm>
          <a:off x="0" y="333558"/>
          <a:ext cx="2705139" cy="3894712"/>
        </a:xfrm>
        <a:custGeom>
          <a:avLst/>
          <a:gdLst/>
          <a:ahLst/>
          <a:cxnLst/>
          <a:rect l="0" t="0" r="0" b="0"/>
          <a:pathLst>
            <a:path>
              <a:moveTo>
                <a:pt x="2705139" y="0"/>
              </a:moveTo>
              <a:lnTo>
                <a:pt x="0" y="3894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4019" y="2162364"/>
        <a:ext cx="237100" cy="237100"/>
      </dsp:txXfrm>
    </dsp:sp>
    <dsp:sp modelId="{C62A49F2-6A84-4E10-BAC6-2B2344517CAE}">
      <dsp:nvSpPr>
        <dsp:cNvPr id="0" name=""/>
        <dsp:cNvSpPr/>
      </dsp:nvSpPr>
      <dsp:spPr>
        <a:xfrm>
          <a:off x="287580" y="333558"/>
          <a:ext cx="2417558" cy="2494176"/>
        </a:xfrm>
        <a:custGeom>
          <a:avLst/>
          <a:gdLst/>
          <a:ahLst/>
          <a:cxnLst/>
          <a:rect l="0" t="0" r="0" b="0"/>
          <a:pathLst>
            <a:path>
              <a:moveTo>
                <a:pt x="2417558" y="0"/>
              </a:moveTo>
              <a:lnTo>
                <a:pt x="0" y="2494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9521" y="1493807"/>
        <a:ext cx="173677" cy="173677"/>
      </dsp:txXfrm>
    </dsp:sp>
    <dsp:sp modelId="{D0EDD2AC-3D33-402D-86E3-7AF08DC23D76}">
      <dsp:nvSpPr>
        <dsp:cNvPr id="0" name=""/>
        <dsp:cNvSpPr/>
      </dsp:nvSpPr>
      <dsp:spPr>
        <a:xfrm>
          <a:off x="0" y="333558"/>
          <a:ext cx="2705139" cy="1313357"/>
        </a:xfrm>
        <a:custGeom>
          <a:avLst/>
          <a:gdLst/>
          <a:ahLst/>
          <a:cxnLst/>
          <a:rect l="0" t="0" r="0" b="0"/>
          <a:pathLst>
            <a:path>
              <a:moveTo>
                <a:pt x="2705139" y="0"/>
              </a:moveTo>
              <a:lnTo>
                <a:pt x="0" y="1313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7392" y="915059"/>
        <a:ext cx="150355" cy="150355"/>
      </dsp:txXfrm>
    </dsp:sp>
    <dsp:sp modelId="{2D53226C-3AFE-4AFD-895B-DB348A18D2C5}">
      <dsp:nvSpPr>
        <dsp:cNvPr id="0" name=""/>
        <dsp:cNvSpPr/>
      </dsp:nvSpPr>
      <dsp:spPr>
        <a:xfrm>
          <a:off x="286733" y="8446"/>
          <a:ext cx="4186589" cy="650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 </a:t>
          </a:r>
          <a:r>
            <a:rPr lang="ru-RU" sz="4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 </a:t>
          </a:r>
          <a:endParaRPr lang="uk-UA" sz="4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733" y="8446"/>
        <a:ext cx="4186589" cy="650223"/>
      </dsp:txXfrm>
    </dsp:sp>
    <dsp:sp modelId="{35D68017-F9D1-4631-9AF4-D4BB85C229BB}">
      <dsp:nvSpPr>
        <dsp:cNvPr id="0" name=""/>
        <dsp:cNvSpPr/>
      </dsp:nvSpPr>
      <dsp:spPr>
        <a:xfrm>
          <a:off x="0" y="1218720"/>
          <a:ext cx="3677089" cy="85639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Показати переваги використання карт знань, їх практичне значення </a:t>
          </a:r>
          <a:endParaRPr lang="uk-UA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8720"/>
        <a:ext cx="3677089" cy="856391"/>
      </dsp:txXfrm>
    </dsp:sp>
    <dsp:sp modelId="{5392403D-3CF2-495E-B011-88D3AECA564F}">
      <dsp:nvSpPr>
        <dsp:cNvPr id="0" name=""/>
        <dsp:cNvSpPr/>
      </dsp:nvSpPr>
      <dsp:spPr>
        <a:xfrm>
          <a:off x="287580" y="2343099"/>
          <a:ext cx="3565489" cy="96926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Ознайомити із принципами створення ефективної ментальної карти </a:t>
          </a:r>
          <a:endParaRPr lang="uk-UA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580" y="2343099"/>
        <a:ext cx="3565489" cy="969269"/>
      </dsp:txXfrm>
    </dsp:sp>
    <dsp:sp modelId="{40069499-0792-4285-81B5-58861D441657}">
      <dsp:nvSpPr>
        <dsp:cNvPr id="0" name=""/>
        <dsp:cNvSpPr/>
      </dsp:nvSpPr>
      <dsp:spPr>
        <a:xfrm>
          <a:off x="0" y="3806211"/>
          <a:ext cx="3456136" cy="84411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Провести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 основних </a:t>
          </a: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веб-ресурсів для їх побудови. </a:t>
          </a:r>
          <a:endParaRPr lang="uk-UA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6211"/>
        <a:ext cx="3456136" cy="84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58BE-05DB-40E3-A4F4-FC4AF3D04447}">
      <dsp:nvSpPr>
        <dsp:cNvPr id="0" name=""/>
        <dsp:cNvSpPr/>
      </dsp:nvSpPr>
      <dsp:spPr>
        <a:xfrm>
          <a:off x="78988" y="2299757"/>
          <a:ext cx="4241491" cy="1392648"/>
        </a:xfrm>
        <a:custGeom>
          <a:avLst/>
          <a:gdLst/>
          <a:ahLst/>
          <a:cxnLst/>
          <a:rect l="0" t="0" r="0" b="0"/>
          <a:pathLst>
            <a:path>
              <a:moveTo>
                <a:pt x="4241491" y="0"/>
              </a:moveTo>
              <a:lnTo>
                <a:pt x="0" y="13926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127" y="2884475"/>
        <a:ext cx="223213" cy="223213"/>
      </dsp:txXfrm>
    </dsp:sp>
    <dsp:sp modelId="{69DC9D47-C3BB-4F24-B887-9F0B07C8E8E2}">
      <dsp:nvSpPr>
        <dsp:cNvPr id="0" name=""/>
        <dsp:cNvSpPr/>
      </dsp:nvSpPr>
      <dsp:spPr>
        <a:xfrm>
          <a:off x="450619" y="2136553"/>
          <a:ext cx="3869860" cy="163204"/>
        </a:xfrm>
        <a:custGeom>
          <a:avLst/>
          <a:gdLst/>
          <a:ahLst/>
          <a:cxnLst/>
          <a:rect l="0" t="0" r="0" b="0"/>
          <a:pathLst>
            <a:path>
              <a:moveTo>
                <a:pt x="3869860" y="163204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8717" y="2121322"/>
        <a:ext cx="193665" cy="193665"/>
      </dsp:txXfrm>
    </dsp:sp>
    <dsp:sp modelId="{39FF317E-D038-419C-A441-5125EB0AC3A4}">
      <dsp:nvSpPr>
        <dsp:cNvPr id="0" name=""/>
        <dsp:cNvSpPr/>
      </dsp:nvSpPr>
      <dsp:spPr>
        <a:xfrm>
          <a:off x="122815" y="805119"/>
          <a:ext cx="4197664" cy="1494638"/>
        </a:xfrm>
        <a:custGeom>
          <a:avLst/>
          <a:gdLst/>
          <a:ahLst/>
          <a:cxnLst/>
          <a:rect l="0" t="0" r="0" b="0"/>
          <a:pathLst>
            <a:path>
              <a:moveTo>
                <a:pt x="4197664" y="149463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0252" y="1441043"/>
        <a:ext cx="222790" cy="222790"/>
      </dsp:txXfrm>
    </dsp:sp>
    <dsp:sp modelId="{B74D057E-E174-414F-AEA8-9AB5D497AD81}">
      <dsp:nvSpPr>
        <dsp:cNvPr id="0" name=""/>
        <dsp:cNvSpPr/>
      </dsp:nvSpPr>
      <dsp:spPr>
        <a:xfrm rot="16200000">
          <a:off x="1583768" y="1862803"/>
          <a:ext cx="4599515" cy="8739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768" y="1862803"/>
        <a:ext cx="4599515" cy="873907"/>
      </dsp:txXfrm>
    </dsp:sp>
    <dsp:sp modelId="{9A69F50C-605B-4BA3-B55E-0CBD9BA30774}">
      <dsp:nvSpPr>
        <dsp:cNvPr id="0" name=""/>
        <dsp:cNvSpPr/>
      </dsp:nvSpPr>
      <dsp:spPr>
        <a:xfrm>
          <a:off x="122815" y="288679"/>
          <a:ext cx="2866417" cy="103288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Розглянути способи використання інтелектуальних карт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815" y="288679"/>
        <a:ext cx="2866417" cy="1032880"/>
      </dsp:txXfrm>
    </dsp:sp>
    <dsp:sp modelId="{60B49190-35B7-4F42-B198-10F63BEE007B}">
      <dsp:nvSpPr>
        <dsp:cNvPr id="0" name=""/>
        <dsp:cNvSpPr/>
      </dsp:nvSpPr>
      <dsp:spPr>
        <a:xfrm>
          <a:off x="450619" y="1464793"/>
          <a:ext cx="2540448" cy="134351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Показати техніку створення карти на прикладі одного із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on-line ресурсів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619" y="1464793"/>
        <a:ext cx="2540448" cy="1343519"/>
      </dsp:txXfrm>
    </dsp:sp>
    <dsp:sp modelId="{ED20FFEF-7A78-4A05-86AB-C27151000E88}">
      <dsp:nvSpPr>
        <dsp:cNvPr id="0" name=""/>
        <dsp:cNvSpPr/>
      </dsp:nvSpPr>
      <dsp:spPr>
        <a:xfrm>
          <a:off x="78988" y="3049240"/>
          <a:ext cx="2866417" cy="128633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Навчитись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створювати 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карти для шкільного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курсу з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подальшим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використанням </a:t>
          </a:r>
          <a:endParaRPr lang="uk-UA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88" y="3049240"/>
        <a:ext cx="2866417" cy="128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C854B-A551-42E7-A4C4-D75CF9860ED4}">
      <dsp:nvSpPr>
        <dsp:cNvPr id="0" name=""/>
        <dsp:cNvSpPr/>
      </dsp:nvSpPr>
      <dsp:spPr>
        <a:xfrm>
          <a:off x="3251323" y="1008113"/>
          <a:ext cx="2359303" cy="1962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solidFill>
              <a:schemeClr val="accent6">
                <a:lumMod val="75000"/>
              </a:schemeClr>
            </a:solidFill>
          </a:endParaRPr>
        </a:p>
      </dsp:txBody>
      <dsp:txXfrm>
        <a:off x="3596835" y="1295458"/>
        <a:ext cx="1668279" cy="1387422"/>
      </dsp:txXfrm>
    </dsp:sp>
    <dsp:sp modelId="{954E4211-B8BD-4946-B623-9AB0247E3D8F}">
      <dsp:nvSpPr>
        <dsp:cNvPr id="0" name=""/>
        <dsp:cNvSpPr/>
      </dsp:nvSpPr>
      <dsp:spPr>
        <a:xfrm rot="8099198">
          <a:off x="1416433" y="3621444"/>
          <a:ext cx="2746019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51D9B-3A5D-4289-8923-2F8BBB40F2F1}">
      <dsp:nvSpPr>
        <dsp:cNvPr id="0" name=""/>
        <dsp:cNvSpPr/>
      </dsp:nvSpPr>
      <dsp:spPr>
        <a:xfrm>
          <a:off x="99352" y="4536507"/>
          <a:ext cx="3046554" cy="52463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Підсумовувати інформацію </a:t>
          </a:r>
          <a:endParaRPr lang="ru-RU" sz="1800" b="1" kern="1200" dirty="0"/>
        </a:p>
      </dsp:txBody>
      <dsp:txXfrm>
        <a:off x="114718" y="4551873"/>
        <a:ext cx="3015822" cy="493903"/>
      </dsp:txXfrm>
    </dsp:sp>
    <dsp:sp modelId="{ADCDEF0C-3ABF-4A91-AB35-151654F30768}">
      <dsp:nvSpPr>
        <dsp:cNvPr id="0" name=""/>
        <dsp:cNvSpPr/>
      </dsp:nvSpPr>
      <dsp:spPr>
        <a:xfrm rot="9082747">
          <a:off x="1452638" y="2844265"/>
          <a:ext cx="2130206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B6AC-DD46-4C97-9FC2-412F87D87B32}">
      <dsp:nvSpPr>
        <dsp:cNvPr id="0" name=""/>
        <dsp:cNvSpPr/>
      </dsp:nvSpPr>
      <dsp:spPr>
        <a:xfrm>
          <a:off x="398482" y="3384376"/>
          <a:ext cx="2134921" cy="44556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Поліпшувати пам’ять</a:t>
          </a:r>
          <a:endParaRPr lang="ru-RU" sz="1600" b="1" kern="1200" dirty="0"/>
        </a:p>
      </dsp:txBody>
      <dsp:txXfrm>
        <a:off x="411532" y="3397426"/>
        <a:ext cx="2108821" cy="419467"/>
      </dsp:txXfrm>
    </dsp:sp>
    <dsp:sp modelId="{C31AC332-33AA-4FD0-97FD-590FDFBB57C6}">
      <dsp:nvSpPr>
        <dsp:cNvPr id="0" name=""/>
        <dsp:cNvSpPr/>
      </dsp:nvSpPr>
      <dsp:spPr>
        <a:xfrm rot="10009717">
          <a:off x="1244810" y="2225260"/>
          <a:ext cx="1965100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5BC8-89FF-4487-9712-BF59E4AE9D79}">
      <dsp:nvSpPr>
        <dsp:cNvPr id="0" name=""/>
        <dsp:cNvSpPr/>
      </dsp:nvSpPr>
      <dsp:spPr>
        <a:xfrm>
          <a:off x="67175" y="2465283"/>
          <a:ext cx="2406966" cy="52693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Полегшити навчання</a:t>
          </a:r>
          <a:endParaRPr lang="ru-RU" sz="1800" b="1" kern="1200" dirty="0"/>
        </a:p>
      </dsp:txBody>
      <dsp:txXfrm>
        <a:off x="82608" y="2480716"/>
        <a:ext cx="2376100" cy="496066"/>
      </dsp:txXfrm>
    </dsp:sp>
    <dsp:sp modelId="{3E00F9EC-C8F9-45B1-809E-28E9BE813EDA}">
      <dsp:nvSpPr>
        <dsp:cNvPr id="0" name=""/>
        <dsp:cNvSpPr/>
      </dsp:nvSpPr>
      <dsp:spPr>
        <a:xfrm rot="6364695">
          <a:off x="2318045" y="4185070"/>
          <a:ext cx="2850065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00BF1-B00D-4D43-B9C3-BDB23AED3A66}">
      <dsp:nvSpPr>
        <dsp:cNvPr id="0" name=""/>
        <dsp:cNvSpPr/>
      </dsp:nvSpPr>
      <dsp:spPr>
        <a:xfrm>
          <a:off x="974554" y="5688637"/>
          <a:ext cx="5189964" cy="4216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Продемонструвати </a:t>
          </a:r>
          <a:r>
            <a:rPr lang="uk-UA" sz="1800" b="1" kern="1200" dirty="0" smtClean="0"/>
            <a:t>концепції і </a:t>
          </a:r>
          <a:r>
            <a:rPr lang="uk-UA" sz="1800" b="1" kern="1200" dirty="0" smtClean="0"/>
            <a:t>діаграми</a:t>
          </a:r>
          <a:endParaRPr lang="ru-RU" sz="1800" b="1" kern="1200" dirty="0"/>
        </a:p>
      </dsp:txBody>
      <dsp:txXfrm>
        <a:off x="986905" y="5700988"/>
        <a:ext cx="5165262" cy="396989"/>
      </dsp:txXfrm>
    </dsp:sp>
    <dsp:sp modelId="{793196E8-EE1E-403E-AEA0-CBC1FB576C59}">
      <dsp:nvSpPr>
        <dsp:cNvPr id="0" name=""/>
        <dsp:cNvSpPr/>
      </dsp:nvSpPr>
      <dsp:spPr>
        <a:xfrm rot="4521607">
          <a:off x="4250219" y="3306425"/>
          <a:ext cx="1015001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626BD-B85A-4132-909E-0833463F9810}">
      <dsp:nvSpPr>
        <dsp:cNvPr id="0" name=""/>
        <dsp:cNvSpPr/>
      </dsp:nvSpPr>
      <dsp:spPr>
        <a:xfrm>
          <a:off x="3206803" y="3816417"/>
          <a:ext cx="2134921" cy="44556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Розвиток аналітичних здібностей</a:t>
          </a:r>
          <a:endParaRPr lang="ru-RU" sz="1300" b="1" kern="1200" dirty="0"/>
        </a:p>
      </dsp:txBody>
      <dsp:txXfrm>
        <a:off x="3219853" y="3829467"/>
        <a:ext cx="2108821" cy="419467"/>
      </dsp:txXfrm>
    </dsp:sp>
    <dsp:sp modelId="{9EB457CC-C3D7-4C90-99D2-8A9BA2555318}">
      <dsp:nvSpPr>
        <dsp:cNvPr id="0" name=""/>
        <dsp:cNvSpPr/>
      </dsp:nvSpPr>
      <dsp:spPr>
        <a:xfrm rot="555079">
          <a:off x="5721661" y="2015821"/>
          <a:ext cx="1831846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95343-B6A5-47CF-A5EF-C66C1F2683C0}">
      <dsp:nvSpPr>
        <dsp:cNvPr id="0" name=""/>
        <dsp:cNvSpPr/>
      </dsp:nvSpPr>
      <dsp:spPr>
        <a:xfrm>
          <a:off x="6264683" y="2232260"/>
          <a:ext cx="2474391" cy="51421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Генерувати ідеї</a:t>
          </a:r>
          <a:endParaRPr lang="ru-RU" sz="1800" b="1" kern="1200" dirty="0"/>
        </a:p>
      </dsp:txBody>
      <dsp:txXfrm>
        <a:off x="6279744" y="2247321"/>
        <a:ext cx="2444269" cy="484097"/>
      </dsp:txXfrm>
    </dsp:sp>
    <dsp:sp modelId="{8C3432CC-635B-4D25-BB87-6C110CCCAD71}">
      <dsp:nvSpPr>
        <dsp:cNvPr id="0" name=""/>
        <dsp:cNvSpPr/>
      </dsp:nvSpPr>
      <dsp:spPr>
        <a:xfrm rot="1897538">
          <a:off x="5379290" y="2927691"/>
          <a:ext cx="2261589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FF9D8-687C-4B21-BEF4-39461C953FA6}">
      <dsp:nvSpPr>
        <dsp:cNvPr id="0" name=""/>
        <dsp:cNvSpPr/>
      </dsp:nvSpPr>
      <dsp:spPr>
        <a:xfrm>
          <a:off x="6266960" y="3528396"/>
          <a:ext cx="2299711" cy="59903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Аналізувати ситуацію </a:t>
          </a:r>
          <a:endParaRPr lang="ru-RU" sz="1800" b="1" kern="1200" dirty="0"/>
        </a:p>
      </dsp:txBody>
      <dsp:txXfrm>
        <a:off x="6284505" y="3545941"/>
        <a:ext cx="2264621" cy="563944"/>
      </dsp:txXfrm>
    </dsp:sp>
    <dsp:sp modelId="{C02648C9-7832-4A7E-B96E-DD102188D51A}">
      <dsp:nvSpPr>
        <dsp:cNvPr id="0" name=""/>
        <dsp:cNvSpPr/>
      </dsp:nvSpPr>
      <dsp:spPr>
        <a:xfrm rot="3339413">
          <a:off x="4598041" y="3809951"/>
          <a:ext cx="2721420" cy="5592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4A3CB-023B-418C-9615-05242B74156A}">
      <dsp:nvSpPr>
        <dsp:cNvPr id="0" name=""/>
        <dsp:cNvSpPr/>
      </dsp:nvSpPr>
      <dsp:spPr>
        <a:xfrm>
          <a:off x="4868833" y="5020767"/>
          <a:ext cx="3539153" cy="39830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Надихати на пошук</a:t>
          </a:r>
          <a:endParaRPr lang="ru-RU" sz="1800" b="1" kern="1200" dirty="0"/>
        </a:p>
      </dsp:txBody>
      <dsp:txXfrm>
        <a:off x="4880499" y="5032433"/>
        <a:ext cx="3515821" cy="37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lor2_shape2"/>
          <p:cNvCxnSpPr/>
          <p:nvPr/>
        </p:nvCxnSpPr>
        <p:spPr>
          <a:xfrm>
            <a:off x="1714606" y="3876378"/>
            <a:ext cx="5710145" cy="0"/>
          </a:xfrm>
          <a:prstGeom prst="line">
            <a:avLst/>
          </a:prstGeom>
          <a:ln w="38100">
            <a:solidFill>
              <a:srgbClr val="EC2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lor2_shape1"/>
          <p:cNvCxnSpPr/>
          <p:nvPr/>
        </p:nvCxnSpPr>
        <p:spPr>
          <a:xfrm>
            <a:off x="1714606" y="2856008"/>
            <a:ext cx="5710145" cy="0"/>
          </a:xfrm>
          <a:prstGeom prst="line">
            <a:avLst/>
          </a:prstGeom>
          <a:ln w="38100">
            <a:solidFill>
              <a:srgbClr val="EC2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61222" y="2856008"/>
            <a:ext cx="6231684" cy="1020666"/>
          </a:xfrm>
          <a:prstGeom prst="rect">
            <a:avLst/>
          </a:prstGeom>
        </p:spPr>
        <p:txBody>
          <a:bodyPr anchor="ctr"/>
          <a:lstStyle>
            <a:lvl1pPr algn="ctr">
              <a:defRPr lang="ru-RU" sz="3600" kern="1200" cap="all" baseline="0" dirty="0">
                <a:solidFill>
                  <a:schemeClr val="bg1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Presentation name</a:t>
            </a:r>
            <a:endParaRPr lang="ru-RU" dirty="0"/>
          </a:p>
        </p:txBody>
      </p:sp>
      <p:sp>
        <p:nvSpPr>
          <p:cNvPr id="1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42975" y="4202111"/>
            <a:ext cx="7258050" cy="1243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sz="2800" kern="1200" dirty="0">
                <a:solidFill>
                  <a:schemeClr val="bg1"/>
                </a:solidFill>
                <a:latin typeface="Bebas Neue Regular" pitchFamily="50" charset="-52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text here</a:t>
            </a:r>
            <a:endParaRPr lang="ru-RU" dirty="0"/>
          </a:p>
        </p:txBody>
      </p:sp>
      <p:pic>
        <p:nvPicPr>
          <p:cNvPr id="17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64DDF801-B3F6-444A-8326-7A3DA5FB9F90}" type="datetimeFigureOut">
              <a:rPr lang="uk-UA" smtClean="0"/>
              <a:t>10.02.2020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EA40C089-0129-4A47-B9D2-4927865B9124}" type="slidenum">
              <a:rPr lang="uk-UA" smtClean="0"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1_shape3"/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color1_shape1"/>
          <p:cNvSpPr/>
          <p:nvPr/>
        </p:nvSpPr>
        <p:spPr>
          <a:xfrm>
            <a:off x="0" y="-22222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6142" y="339524"/>
            <a:ext cx="7907417" cy="793317"/>
          </a:xfrm>
          <a:prstGeom prst="rect">
            <a:avLst/>
          </a:prstGeom>
        </p:spPr>
        <p:txBody>
          <a:bodyPr/>
          <a:lstStyle>
            <a:lvl1pPr>
              <a:defRPr lang="ru-RU" sz="44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43183"/>
            <a:ext cx="7894909" cy="432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 smtClean="0">
                <a:solidFill>
                  <a:srgbClr val="1A315C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/>
          </a:p>
        </p:txBody>
      </p:sp>
      <p:pic>
        <p:nvPicPr>
          <p:cNvPr id="14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1_shape2"/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color1_shape1"/>
          <p:cNvSpPr/>
          <p:nvPr/>
        </p:nvSpPr>
        <p:spPr>
          <a:xfrm>
            <a:off x="0" y="-22222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20441" y="721471"/>
            <a:ext cx="7894909" cy="5286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Hero text </a:t>
            </a:r>
            <a:endParaRPr lang="ru-RU" dirty="0"/>
          </a:p>
        </p:txBody>
      </p:sp>
      <p:pic>
        <p:nvPicPr>
          <p:cNvPr id="12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6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or1_shape4"/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color1_shape2"/>
          <p:cNvSpPr/>
          <p:nvPr/>
        </p:nvSpPr>
        <p:spPr>
          <a:xfrm>
            <a:off x="0" y="-22222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18250" y="339524"/>
            <a:ext cx="7897100" cy="793317"/>
          </a:xfrm>
          <a:prstGeom prst="rect">
            <a:avLst/>
          </a:prstGeom>
        </p:spPr>
        <p:txBody>
          <a:bodyPr/>
          <a:lstStyle>
            <a:lvl1pPr>
              <a:defRPr lang="ru-RU" sz="44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2"/>
          </p:nvPr>
        </p:nvSpPr>
        <p:spPr>
          <a:xfrm>
            <a:off x="628650" y="1527969"/>
            <a:ext cx="3381682" cy="443626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aseline="0">
                <a:solidFill>
                  <a:srgbClr val="1A315C"/>
                </a:solidFill>
                <a:latin typeface="+mn-lt"/>
              </a:defRPr>
            </a:lvl1pPr>
            <a:lvl2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2pPr>
            <a:lvl3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3pPr>
            <a:lvl4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4pPr>
            <a:lvl5pPr>
              <a:defRPr>
                <a:solidFill>
                  <a:srgbClr val="1A315C"/>
                </a:solidFill>
                <a:latin typeface="Circe" panose="020B0502020203020203" pitchFamily="34" charset="-52"/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picture_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4096941" y="1527969"/>
            <a:ext cx="4418409" cy="44362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2800" kern="1200" dirty="0">
                <a:solidFill>
                  <a:srgbClr val="1A31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pic>
        <p:nvPicPr>
          <p:cNvPr id="15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0193" y="339524"/>
            <a:ext cx="7915157" cy="793317"/>
          </a:xfrm>
          <a:prstGeom prst="rect">
            <a:avLst/>
          </a:prstGeom>
        </p:spPr>
        <p:txBody>
          <a:bodyPr/>
          <a:lstStyle>
            <a:lvl1pPr>
              <a:defRPr lang="ru-RU" sz="4400" kern="1200" cap="all" baseline="0" dirty="0">
                <a:solidFill>
                  <a:srgbClr val="1A315C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1" name="picture_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585576"/>
            <a:ext cx="7886700" cy="4378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2800" kern="1200" dirty="0">
                <a:solidFill>
                  <a:srgbClr val="1A31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sp>
        <p:nvSpPr>
          <p:cNvPr id="13" name="color1_shape4"/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color1_shape2"/>
          <p:cNvSpPr/>
          <p:nvPr/>
        </p:nvSpPr>
        <p:spPr>
          <a:xfrm>
            <a:off x="0" y="-22222"/>
            <a:ext cx="9144000" cy="136524"/>
          </a:xfrm>
          <a:prstGeom prst="rect">
            <a:avLst/>
          </a:prstGeom>
          <a:solidFill>
            <a:srgbClr val="1A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245196" y="2857500"/>
            <a:ext cx="6648965" cy="1018878"/>
          </a:xfrm>
          <a:prstGeom prst="rect">
            <a:avLst/>
          </a:prstGeom>
        </p:spPr>
        <p:txBody>
          <a:bodyPr anchor="ctr"/>
          <a:lstStyle>
            <a:lvl1pPr algn="ctr">
              <a:defRPr lang="ru-RU" sz="4000" kern="1200" cap="all" baseline="0" dirty="0" smtClean="0">
                <a:solidFill>
                  <a:schemeClr val="bg1"/>
                </a:solidFill>
                <a:latin typeface="Bebas Neue Bold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ru-RU" dirty="0"/>
          </a:p>
        </p:txBody>
      </p:sp>
      <p:cxnSp>
        <p:nvCxnSpPr>
          <p:cNvPr id="11" name="color2_shape2"/>
          <p:cNvCxnSpPr/>
          <p:nvPr/>
        </p:nvCxnSpPr>
        <p:spPr>
          <a:xfrm>
            <a:off x="1714606" y="3876378"/>
            <a:ext cx="5710145" cy="0"/>
          </a:xfrm>
          <a:prstGeom prst="line">
            <a:avLst/>
          </a:prstGeom>
          <a:ln w="38100">
            <a:solidFill>
              <a:srgbClr val="EC2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lor2_shape1"/>
          <p:cNvCxnSpPr/>
          <p:nvPr/>
        </p:nvCxnSpPr>
        <p:spPr>
          <a:xfrm>
            <a:off x="1714606" y="2856008"/>
            <a:ext cx="5710145" cy="0"/>
          </a:xfrm>
          <a:prstGeom prst="line">
            <a:avLst/>
          </a:prstGeom>
          <a:ln w="38100">
            <a:solidFill>
              <a:srgbClr val="EC2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" descr="E:\Live3\Artrange\Projects\Slider\Branding\Logo\logo_екфтызукуте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7" y="6251743"/>
            <a:ext cx="726942" cy="3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9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64DDF801-B3F6-444A-8326-7A3DA5FB9F90}" type="datetimeFigureOut">
              <a:rPr lang="uk-UA" smtClean="0"/>
              <a:t>10.02.2020</a:t>
            </a:fld>
            <a:endParaRPr lang="uk-UA" dirty="0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EA40C089-0129-4A47-B9D2-4927865B9124}" type="slidenum">
              <a:rPr lang="uk-UA" smtClean="0"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64DDF801-B3F6-444A-8326-7A3DA5FB9F90}" type="datetimeFigureOut">
              <a:rPr lang="uk-UA" smtClean="0"/>
              <a:t>10.02.2020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EA40C089-0129-4A47-B9D2-4927865B9124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64DDF801-B3F6-444A-8326-7A3DA5FB9F90}" type="datetimeFigureOut">
              <a:rPr lang="uk-UA" smtClean="0"/>
              <a:t>10.02.2020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EA40C089-0129-4A47-B9D2-4927865B9124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9" r:id="rId8"/>
    <p:sldLayoutId id="2147483740" r:id="rId9"/>
    <p:sldLayoutId id="214748374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2" y="404664"/>
            <a:ext cx="9036496" cy="4071938"/>
          </a:xfrm>
        </p:spPr>
        <p:txBody>
          <a:bodyPr anchor="ctr"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uk-UA" sz="1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4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віртуальна науково-практична конференція </a:t>
            </a:r>
            <a:br>
              <a:rPr lang="uk-UA" sz="14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«Талант та елітарність» </a:t>
            </a:r>
            <a:br>
              <a:rPr lang="uk-UA" sz="14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секція Природнича </a:t>
            </a:r>
            <a:r>
              <a:rPr lang="uk-UA" sz="1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en-US" sz="32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</a:t>
            </a:r>
            <a:r>
              <a:rPr lang="ru-RU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-карт на уроках </a:t>
            </a:r>
            <a:r>
              <a:rPr lang="ru-RU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8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600" b="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0" cap="none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Rabotnik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333" y1="77917" x2="63333" y2="77917"/>
                        <a14:foregroundMark x1="74286" y1="62083" x2="74286" y2="62083"/>
                        <a14:foregroundMark x1="74286" y1="67917" x2="74286" y2="67917"/>
                        <a14:foregroundMark x1="71905" y1="59167" x2="71905" y2="59167"/>
                        <a14:foregroundMark x1="70952" y1="55417" x2="70952" y2="55417"/>
                        <a14:foregroundMark x1="73333" y1="52500" x2="74286" y2="49583"/>
                        <a14:foregroundMark x1="77619" y1="46667" x2="77619" y2="46667"/>
                        <a14:foregroundMark x1="80952" y1="43750" x2="81905" y2="40833"/>
                        <a14:foregroundMark x1="84286" y1="36250" x2="84286" y2="36250"/>
                        <a14:foregroundMark x1="84286" y1="33333" x2="83333" y2="29167"/>
                        <a14:foregroundMark x1="80952" y1="24583" x2="80952" y2="24583"/>
                        <a14:foregroundMark x1="80952" y1="24583" x2="80000" y2="27500"/>
                        <a14:foregroundMark x1="70952" y1="39167" x2="70000" y2="43750"/>
                        <a14:foregroundMark x1="70000" y1="50833" x2="65238" y2="64167"/>
                        <a14:foregroundMark x1="64286" y1="70000" x2="60000" y2="72917"/>
                        <a14:foregroundMark x1="57619" y1="73750" x2="56667" y2="76667"/>
                        <a14:foregroundMark x1="55714" y1="76667" x2="55714" y2="76667"/>
                        <a14:foregroundMark x1="55714" y1="76667" x2="55714" y2="76667"/>
                        <a14:foregroundMark x1="55714" y1="76667" x2="59048" y2="78750"/>
                        <a14:foregroundMark x1="59048" y1="78750" x2="59048" y2="78750"/>
                        <a14:foregroundMark x1="60952" y1="78750" x2="60952" y2="78750"/>
                        <a14:foregroundMark x1="64286" y1="80833" x2="64286" y2="80833"/>
                        <a14:foregroundMark x1="66667" y1="80833" x2="66667" y2="80833"/>
                        <a14:foregroundMark x1="67619" y1="80833" x2="67619" y2="80833"/>
                        <a14:foregroundMark x1="68571" y1="80833" x2="68571" y2="80833"/>
                        <a14:foregroundMark x1="68571" y1="80833" x2="68571" y2="80833"/>
                        <a14:foregroundMark x1="71905" y1="76667" x2="76667" y2="76667"/>
                        <a14:foregroundMark x1="77619" y1="76667" x2="80952" y2="76667"/>
                        <a14:foregroundMark x1="81905" y1="76667" x2="81905" y2="76667"/>
                        <a14:foregroundMark x1="83333" y1="73750" x2="85238" y2="70833"/>
                        <a14:foregroundMark x1="85238" y1="67917" x2="93333" y2="61250"/>
                        <a14:foregroundMark x1="94286" y1="60417" x2="94286" y2="60417"/>
                        <a14:foregroundMark x1="94286" y1="60417" x2="94286" y2="60417"/>
                        <a14:foregroundMark x1="94286" y1="56667" x2="94286" y2="56667"/>
                        <a14:foregroundMark x1="93333" y1="55417" x2="93333" y2="55417"/>
                        <a14:foregroundMark x1="93333" y1="55417" x2="93333" y2="55417"/>
                        <a14:foregroundMark x1="88571" y1="52500" x2="88571" y2="52500"/>
                        <a14:foregroundMark x1="87619" y1="50833" x2="87619" y2="50833"/>
                        <a14:foregroundMark x1="84286" y1="47917" x2="84286" y2="47917"/>
                        <a14:foregroundMark x1="81905" y1="46667" x2="80000" y2="49583"/>
                        <a14:foregroundMark x1="78571" y1="54583" x2="78571" y2="54583"/>
                        <a14:foregroundMark x1="78571" y1="54583" x2="78571" y2="54583"/>
                        <a14:foregroundMark x1="78571" y1="54583" x2="78571" y2="54583"/>
                        <a14:foregroundMark x1="76667" y1="60417" x2="76667" y2="60417"/>
                        <a14:foregroundMark x1="74286" y1="70833" x2="74286" y2="70833"/>
                        <a14:foregroundMark x1="73333" y1="72917" x2="73333" y2="72917"/>
                        <a14:foregroundMark x1="73333" y1="70000" x2="73333" y2="70000"/>
                        <a14:foregroundMark x1="73333" y1="86667" x2="71905" y2="89583"/>
                        <a14:foregroundMark x1="64286" y1="96250" x2="55714" y2="99167"/>
                        <a14:foregroundMark x1="50000" y1="90417" x2="50000" y2="90417"/>
                        <a14:foregroundMark x1="50000" y1="89583" x2="50000" y2="89583"/>
                        <a14:foregroundMark x1="49048" y1="89583" x2="53333" y2="86667"/>
                        <a14:foregroundMark x1="53333" y1="85417" x2="53333" y2="85417"/>
                        <a14:foregroundMark x1="55714" y1="85417" x2="59048" y2="87500"/>
                        <a14:foregroundMark x1="60000" y1="87500" x2="60000" y2="87500"/>
                        <a14:foregroundMark x1="60000" y1="81667" x2="60000" y2="73750"/>
                        <a14:foregroundMark x1="60000" y1="72917" x2="60000" y2="72917"/>
                        <a14:foregroundMark x1="60000" y1="70833" x2="60000" y2="70833"/>
                        <a14:foregroundMark x1="60000" y1="67083" x2="64286" y2="63333"/>
                        <a14:foregroundMark x1="65238" y1="61250" x2="65238" y2="61250"/>
                        <a14:foregroundMark x1="90000" y1="33333" x2="90000" y2="33333"/>
                        <a14:foregroundMark x1="90000" y1="33333" x2="90000" y2="33333"/>
                        <a14:foregroundMark x1="76667" y1="24583" x2="76667" y2="24583"/>
                        <a14:foregroundMark x1="78571" y1="21667" x2="78571" y2="21667"/>
                        <a14:foregroundMark x1="90952" y1="43333" x2="90952" y2="43333"/>
                        <a14:foregroundMark x1="90952" y1="43333" x2="90952" y2="43333"/>
                        <a14:foregroundMark x1="89524" y1="40417" x2="89524" y2="40417"/>
                        <a14:foregroundMark x1="88095" y1="33333" x2="88095" y2="33333"/>
                        <a14:foregroundMark x1="71905" y1="92917" x2="71905" y2="92917"/>
                        <a14:foregroundMark x1="70476" y1="92917" x2="70476" y2="92917"/>
                        <a14:foregroundMark x1="70476" y1="92917" x2="70476" y2="92917"/>
                        <a14:foregroundMark x1="70476" y1="92917" x2="70476" y2="92917"/>
                        <a14:foregroundMark x1="72857" y1="90000" x2="73810" y2="89583"/>
                        <a14:foregroundMark x1="74286" y1="89167" x2="74286" y2="89167"/>
                        <a14:foregroundMark x1="74286" y1="89167" x2="74286" y2="89167"/>
                        <a14:foregroundMark x1="74286" y1="89167" x2="75714" y2="88333"/>
                        <a14:foregroundMark x1="76190" y1="87917" x2="77143" y2="87083"/>
                        <a14:foregroundMark x1="77619" y1="85833" x2="77619" y2="85833"/>
                        <a14:foregroundMark x1="78095" y1="85833" x2="78095" y2="85833"/>
                        <a14:foregroundMark x1="78095" y1="85833" x2="80000" y2="85417"/>
                        <a14:foregroundMark x1="80476" y1="84583" x2="81429" y2="83750"/>
                        <a14:foregroundMark x1="81905" y1="82500" x2="81905" y2="82500"/>
                        <a14:foregroundMark x1="81905" y1="82083" x2="81905" y2="82083"/>
                        <a14:foregroundMark x1="82381" y1="81667" x2="82857" y2="81250"/>
                        <a14:foregroundMark x1="82857" y1="80833" x2="82857" y2="80833"/>
                        <a14:foregroundMark x1="83333" y1="80000" x2="84286" y2="79167"/>
                        <a14:foregroundMark x1="84762" y1="78333" x2="84762" y2="77917"/>
                        <a14:foregroundMark x1="84762" y1="77500" x2="84762" y2="77500"/>
                        <a14:foregroundMark x1="85714" y1="76250" x2="86190" y2="75833"/>
                        <a14:foregroundMark x1="87143" y1="75000" x2="87143" y2="75000"/>
                        <a14:foregroundMark x1="88095" y1="74583" x2="89048" y2="74167"/>
                        <a14:foregroundMark x1="89048" y1="74167" x2="89048" y2="74167"/>
                        <a14:foregroundMark x1="90000" y1="72083" x2="90476" y2="71250"/>
                        <a14:foregroundMark x1="90476" y1="71250" x2="90476" y2="71250"/>
                        <a14:foregroundMark x1="91429" y1="70417" x2="91429" y2="70000"/>
                        <a14:foregroundMark x1="91429" y1="47500" x2="91429" y2="47500"/>
                        <a14:foregroundMark x1="91429" y1="47500" x2="91429" y2="47500"/>
                        <a14:foregroundMark x1="92857" y1="46250" x2="93333" y2="46250"/>
                        <a14:foregroundMark x1="93810" y1="45417" x2="93810" y2="45417"/>
                        <a14:foregroundMark x1="94762" y1="44167" x2="95238" y2="42083"/>
                        <a14:foregroundMark x1="95238" y1="41667" x2="95238" y2="41667"/>
                        <a14:foregroundMark x1="95238" y1="41667" x2="95238" y2="41667"/>
                        <a14:foregroundMark x1="96190" y1="47500" x2="96667" y2="48333"/>
                        <a14:foregroundMark x1="96667" y1="49583" x2="96667" y2="50833"/>
                        <a14:foregroundMark x1="78095" y1="20000" x2="78095" y2="20000"/>
                        <a14:foregroundMark x1="82381" y1="16250" x2="82381" y2="16250"/>
                        <a14:foregroundMark x1="83333" y1="18750" x2="83333" y2="18750"/>
                        <a14:foregroundMark x1="83333" y1="18750" x2="83333" y2="18750"/>
                        <a14:foregroundMark x1="83333" y1="18750" x2="83333" y2="18750"/>
                        <a14:foregroundMark x1="83810" y1="15417" x2="83810" y2="15417"/>
                        <a14:foregroundMark x1="83810" y1="15417" x2="83810" y2="15417"/>
                        <a14:foregroundMark x1="84762" y1="19167" x2="85238" y2="19167"/>
                        <a14:foregroundMark x1="87143" y1="21250" x2="89524" y2="24167"/>
                        <a14:foregroundMark x1="90000" y1="25000" x2="90000" y2="25833"/>
                        <a14:foregroundMark x1="90476" y1="26250" x2="90476" y2="26250"/>
                        <a14:foregroundMark x1="90476" y1="27917" x2="90476" y2="27917"/>
                        <a14:foregroundMark x1="92381" y1="30833" x2="92381" y2="31250"/>
                        <a14:foregroundMark x1="92857" y1="32500" x2="92857" y2="32500"/>
                        <a14:foregroundMark x1="93333" y1="32917" x2="93333" y2="32917"/>
                        <a14:foregroundMark x1="93810" y1="33750" x2="94286" y2="34167"/>
                        <a14:foregroundMark x1="39048" y1="97500" x2="39048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15317"/>
            <a:ext cx="959989" cy="1097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153594" y="521139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Волощук Ігор Богданович</a:t>
            </a:r>
            <a:br>
              <a:rPr lang="uk-UA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вища категорія, старший вчитель</a:t>
            </a:r>
            <a:r>
              <a:rPr lang="uk-UA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en-US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Черн</a:t>
            </a:r>
            <a:r>
              <a:rPr lang="uk-UA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івецької</a:t>
            </a:r>
            <a:r>
              <a:rPr lang="uk-UA" sz="1600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 № 7</a:t>
            </a:r>
            <a:r>
              <a:rPr lang="ru-RU" sz="24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0" y="390622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Тоні </a:t>
            </a:r>
            <a:r>
              <a:rPr lang="uk-UA" sz="20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Б’юзен</a:t>
            </a:r>
            <a:r>
              <a:rPr lang="uk-UA" sz="20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0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mind maps»</a:t>
            </a:r>
            <a:r>
              <a:rPr lang="uk-UA" sz="2000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або карти розуму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716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6" y="3587295"/>
            <a:ext cx="1355010" cy="13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00" y="2492235"/>
            <a:ext cx="1279917" cy="12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97" y="4478935"/>
            <a:ext cx="1800200" cy="215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7" y="1722773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2058957" cy="11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87" y="5114556"/>
            <a:ext cx="1634791" cy="13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572983" y="3427511"/>
            <a:ext cx="4078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і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снує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інструментів для того, щоб розробити ваші ідеї і намітити кроки для їх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втілення: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979712" y="404664"/>
            <a:ext cx="6823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руки, максимально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активізуючи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Результат пошуку зображень за запитом &quot;Freemind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5374"/>
            <a:ext cx="1182381" cy="13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91680" y="1916832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27584" y="260648"/>
            <a:ext cx="7992888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 картами </a:t>
            </a:r>
            <a:r>
              <a:rPr lang="uk-UA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икористовуємо інтелект-карту </a:t>
            </a:r>
            <a:r>
              <a:rPr lang="uk-UA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план </a:t>
            </a: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виступу</a:t>
            </a:r>
            <a:r>
              <a:rPr lang="uk-UA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5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32" y="5445224"/>
            <a:ext cx="8496944" cy="50405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Вивчаємо нову тему: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 </a:t>
            </a:r>
            <a:b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«Будова ока. Зір та бачення».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4851" r="9512" b="20278"/>
          <a:stretch/>
        </p:blipFill>
        <p:spPr bwMode="auto">
          <a:xfrm>
            <a:off x="11510" y="18272"/>
            <a:ext cx="9064481" cy="513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4696"/>
            <a:ext cx="770485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9552" y="188640"/>
            <a:ext cx="8856984" cy="127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Систематизуємо,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візуалізуємо</a:t>
            </a: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структуруємо інформацію: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22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9552" y="1886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Створюємо опорні алгоритми дій: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99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10173816" cy="836712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рганізовуємо і проводимо контроль знань. 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01205"/>
            <a:ext cx="2808312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 карту знань з теми «Рівномірний рух по колу»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6081013" cy="55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3679"/>
            <a:ext cx="7909168" cy="533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332655"/>
            <a:ext cx="8632815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3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Узагальнюємо знання:</a:t>
            </a:r>
            <a:endParaRPr lang="uk-UA" sz="3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інтелект-карт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дозволяє:  </a:t>
            </a:r>
            <a:endParaRPr lang="uk-UA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Формувати інформаційну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комунікативну,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регулятивну компетентності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Візуалізувати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способи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 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навчально-пізнавальну діяльність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навчально-пізнавальною діяльністю. 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 учнів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узагальнювати предметний зміст. 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Пізнавати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і регулювати свою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</a:t>
            </a:r>
            <a:endParaRPr lang="uk-UA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uk-UA" sz="2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 можливість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вчителю: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підвищувати мотивації, якість знань, конкурентоспроможність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розвивати предметні та комунікативні компетенції, творчі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активізувати діяльність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причини когнітивних труднощів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коригувати знання учнів 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Інтелект-карти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 природний спосіб мислення, вони інтуїтивно зрозумілі та мають велику цінність для навчання.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менший час дають можливість охопити більше інформації, при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 учні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 розуміють і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ятовують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матеріал.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 пов'язують процес пам'яті й творчості, що особливо важливо для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ефективного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на уроках фізики.</a:t>
            </a:r>
          </a:p>
          <a:p>
            <a:pPr marL="0" indent="0">
              <a:buNone/>
            </a:pPr>
            <a:endParaRPr lang="ru-RU" sz="20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908720"/>
            <a:ext cx="7467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mon.gov.ua/ua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https://www.mindmaps.app/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https://minedu.fi/etusivu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osvitanova.com.ua/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://web-academy.com.ua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www.xmind.net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://coggle.it/?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https://osvita.ua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https://www.pedrada.com.ua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https://coggle.it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https://www.schoollife.org.ua/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548908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уяві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запам'ятається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 легше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надовго. Мозок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фокусується на ключових напрямках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проекту,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правильно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розставити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пріоритети. Наочно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видно всі основні і допоміжні етапи проекту.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також і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протиріччя,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 та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накладки.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таким методом зручно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 вже пройдені шляхи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більшості учнів інтелект-карти – підходящий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або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великим обсягом даних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60932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освітній інструмент! 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884" y1="75234" x2="81884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48" y="4929043"/>
            <a:ext cx="120714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077" y1="85135" x2="63077" y2="85135"/>
                        <a14:foregroundMark x1="63077" y1="85135" x2="63077" y2="85135"/>
                        <a14:foregroundMark x1="33462" y1="9009" x2="33462" y2="9009"/>
                        <a14:foregroundMark x1="35385" y1="9009" x2="35385" y2="9009"/>
                        <a14:foregroundMark x1="40385" y1="5405" x2="40385" y2="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13" y="2848195"/>
            <a:ext cx="1320700" cy="11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39609" y="476672"/>
            <a:ext cx="7884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7544" y="2848195"/>
            <a:ext cx="6172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уяві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доповнювати вже вивчений проект, домальовуючи до нього нові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розміщувати неоднорідні елементи.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537043" y="5073929"/>
            <a:ext cx="5302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упорядкування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систематизація, наочне уявлення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3588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339752" y="980728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«Простота – найскладніше в природі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Волощук І.Б.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43608" y="4077072"/>
            <a:ext cx="552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0767628"/>
              </p:ext>
            </p:extLst>
          </p:nvPr>
        </p:nvGraphicFramePr>
        <p:xfrm>
          <a:off x="611560" y="620688"/>
          <a:ext cx="50405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440225"/>
              </p:ext>
            </p:extLst>
          </p:nvPr>
        </p:nvGraphicFramePr>
        <p:xfrm>
          <a:off x="4572000" y="1268760"/>
          <a:ext cx="4320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60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4" y="2357794"/>
            <a:ext cx="4199112" cy="236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3027" y="2060848"/>
            <a:ext cx="4035552" cy="33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тому,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" descr="Результат пошуку зображень за запитом &quot;прапор сш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14687"/>
            <a:ext cx="801007" cy="4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70169" y="764704"/>
            <a:ext cx="734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-карт на уроках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t="28643" r="7479" b="15784"/>
          <a:stretch/>
        </p:blipFill>
        <p:spPr bwMode="auto">
          <a:xfrm>
            <a:off x="336937" y="0"/>
            <a:ext cx="4019039" cy="254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5324" y="2446511"/>
            <a:ext cx="8229600" cy="4176464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Наочність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(Всю проблему з її численними сторонами можна окинути одним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Привабливість. (Хороша інтелект-карта має свою естетику, її розглядати не тільки цікаво, а й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Запам'ятовуваність. (Завдяки роботі обох півкуль мозку, використання образів і кольору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запам'ятовується)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Своєчасність. (Інтелект-карта допомагає виявити недолік інформації і зрозуміти, якої інформації не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Творчість. (Інтелект-карта стимулює творчість, допомагає знайти нестандартні шляхи вирішення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перегляду. (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допомагає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 картину в цілому, запам'ятати її, а також побачити нові ідеї)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740124" y="188639"/>
            <a:ext cx="3384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maps»-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це:</a:t>
            </a:r>
          </a:p>
        </p:txBody>
      </p:sp>
    </p:spTree>
    <p:extLst>
      <p:ext uri="{BB962C8B-B14F-4D97-AF65-F5344CB8AC3E}">
        <p14:creationId xmlns:p14="http://schemas.microsoft.com/office/powerpoint/2010/main" val="328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6076220"/>
              </p:ext>
            </p:extLst>
          </p:nvPr>
        </p:nvGraphicFramePr>
        <p:xfrm>
          <a:off x="179512" y="260648"/>
          <a:ext cx="8858922" cy="639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907704" y="404664"/>
            <a:ext cx="568863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інтелект-карт: </a:t>
            </a:r>
            <a:endParaRPr lang="uk-UA" sz="3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ТЕКСТУ»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ПРАВИЛА»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ПІДРУЧНИКА»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КОНСПЕКТ-КАРТА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«ПИТАННЯ КАРТА»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прискорює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УЧНІВ.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95935" y="692696"/>
            <a:ext cx="389189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інтелект-карт</a:t>
            </a:r>
            <a:r>
              <a:rPr lang="ru-RU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02" y="1988840"/>
            <a:ext cx="8568953" cy="3672408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Починаємо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чистого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аркушу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Важливі </a:t>
            </a:r>
            <a:r>
              <a:rPr lang="uk-UA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поняття ближче до центру, деталі - далі. </a:t>
            </a:r>
            <a:endParaRPr lang="ru-RU" sz="24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в одну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Малюємо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картинки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руки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 стимулює </a:t>
            </a:r>
            <a:r>
              <a:rPr lang="uk-UA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мислення.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икористовуємо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радіальну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ієрархію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зберігаємо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8. Створюємо на </a:t>
            </a:r>
            <a:r>
              <a:rPr lang="uk-UA" sz="2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папері або з допомогою </a:t>
            </a:r>
            <a:endParaRPr lang="uk-UA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 </a:t>
            </a:r>
            <a:r>
              <a:rPr lang="uk-UA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uk-UA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" b="100000" l="321" r="100000">
                        <a14:foregroundMark x1="34936" y1="88971" x2="34936" y2="88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23" y="5085184"/>
            <a:ext cx="1044714" cy="1368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382502" y="548680"/>
            <a:ext cx="7213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створення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ментальної карти: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686549" cy="676712"/>
          </a:xfrm>
        </p:spPr>
        <p:txBody>
          <a:bodyPr>
            <a:normAutofit/>
          </a:bodyPr>
          <a:lstStyle/>
          <a:p>
            <a:r>
              <a:rPr lang="uk-UA" sz="3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uk-UA" sz="3400" b="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інтелект-карти: </a:t>
            </a:r>
            <a:endParaRPr lang="uk-UA" sz="3400" b="0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768752" cy="246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template-5</Template>
  <TotalTime>987</TotalTime>
  <Words>753</Words>
  <Application>Microsoft Office PowerPoint</Application>
  <PresentationFormat>Екран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template-5</vt:lpstr>
      <vt:lpstr>ІII міська віртуальна науково-практична конференція  «Талант та елітарність»  секція Природнича освіта    «Метод інтелект-карт на уроках фізики»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Схема інтелект-карти: </vt:lpstr>
      <vt:lpstr>Презентація PowerPoint</vt:lpstr>
      <vt:lpstr>Презентація PowerPoint</vt:lpstr>
      <vt:lpstr>2. Вивчаємо нову тему: 9 клас  «Будова ока. Зір та бачення».</vt:lpstr>
      <vt:lpstr>Презентація PowerPoint</vt:lpstr>
      <vt:lpstr>Презентація PowerPoint</vt:lpstr>
      <vt:lpstr>5. Організовуємо і проводимо контроль знань. </vt:lpstr>
      <vt:lpstr>Презентація PowerPoint</vt:lpstr>
      <vt:lpstr> Технологія інтелект-карт дозволяє:  </vt:lpstr>
      <vt:lpstr>Висновки </vt:lpstr>
      <vt:lpstr>Список використаних джерел 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Rabotnik</dc:creator>
  <cp:lastModifiedBy>Rabotnik</cp:lastModifiedBy>
  <cp:revision>81</cp:revision>
  <dcterms:created xsi:type="dcterms:W3CDTF">2020-01-13T13:11:52Z</dcterms:created>
  <dcterms:modified xsi:type="dcterms:W3CDTF">2020-02-10T21:59:51Z</dcterms:modified>
</cp:coreProperties>
</file>